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71" r:id="rId9"/>
    <p:sldId id="273" r:id="rId10"/>
    <p:sldId id="276" r:id="rId11"/>
    <p:sldId id="277" r:id="rId12"/>
    <p:sldId id="284" r:id="rId13"/>
    <p:sldId id="285" r:id="rId14"/>
    <p:sldId id="286" r:id="rId15"/>
    <p:sldId id="288" r:id="rId16"/>
    <p:sldId id="297" r:id="rId17"/>
    <p:sldId id="313" r:id="rId18"/>
    <p:sldId id="330" r:id="rId19"/>
    <p:sldId id="289" r:id="rId20"/>
    <p:sldId id="293" r:id="rId21"/>
    <p:sldId id="294" r:id="rId22"/>
    <p:sldId id="331" r:id="rId23"/>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5320" autoAdjust="0"/>
  </p:normalViewPr>
  <p:slideViewPr>
    <p:cSldViewPr snapToGrid="0">
      <p:cViewPr varScale="1">
        <p:scale>
          <a:sx n="68" d="100"/>
          <a:sy n="68" d="100"/>
        </p:scale>
        <p:origin x="81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9" d="100"/>
          <a:sy n="59" d="100"/>
        </p:scale>
        <p:origin x="239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ltLang="ja-JP" sz="2800" dirty="0"/>
              <a:t>PTA</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PTA</c:v>
                </c:pt>
              </c:strCache>
            </c:strRef>
          </c:tx>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3F0-4A34-BD19-FCF4E7165104}"/>
              </c:ext>
            </c:extLst>
          </c:dPt>
          <c:dPt>
            <c:idx val="1"/>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3F0-4A34-BD19-FCF4E7165104}"/>
              </c:ext>
            </c:extLst>
          </c:dPt>
          <c:dPt>
            <c:idx val="2"/>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3F0-4A34-BD19-FCF4E7165104}"/>
              </c:ext>
            </c:extLst>
          </c:dPt>
          <c:dPt>
            <c:idx val="3"/>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3F0-4A34-BD19-FCF4E7165104}"/>
              </c:ext>
            </c:extLst>
          </c:dPt>
          <c:dLbls>
            <c:dLbl>
              <c:idx val="3"/>
              <c:layout>
                <c:manualLayout>
                  <c:x val="9.3552713024628083E-3"/>
                  <c:y val="0.1678685468183880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3F0-4A34-BD19-FCF4E71651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4"/>
                <c:pt idx="0">
                  <c:v>できた</c:v>
                </c:pt>
                <c:pt idx="1">
                  <c:v>ややできた</c:v>
                </c:pt>
                <c:pt idx="2">
                  <c:v>余りできなかった</c:v>
                </c:pt>
                <c:pt idx="3">
                  <c:v>できなかった</c:v>
                </c:pt>
              </c:strCache>
            </c:strRef>
          </c:cat>
          <c:val>
            <c:numRef>
              <c:f>Sheet1!$B$2:$B$6</c:f>
              <c:numCache>
                <c:formatCode>General</c:formatCode>
                <c:ptCount val="4"/>
                <c:pt idx="0">
                  <c:v>146</c:v>
                </c:pt>
                <c:pt idx="1">
                  <c:v>49</c:v>
                </c:pt>
                <c:pt idx="2">
                  <c:v>0</c:v>
                </c:pt>
                <c:pt idx="3">
                  <c:v>1</c:v>
                </c:pt>
              </c:numCache>
            </c:numRef>
          </c:val>
          <c:extLst>
            <c:ext xmlns:c16="http://schemas.microsoft.com/office/drawing/2014/chart" uri="{C3380CC4-5D6E-409C-BE32-E72D297353CC}">
              <c16:uniqueId val="{00000000-E658-4917-86E9-A9C3173B064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中学生</c:v>
                </c:pt>
              </c:strCache>
            </c:strRef>
          </c:tx>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741-45FD-8F64-4877A11DCFC3}"/>
              </c:ext>
            </c:extLst>
          </c:dPt>
          <c:dPt>
            <c:idx val="1"/>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741-45FD-8F64-4877A11DCFC3}"/>
              </c:ext>
            </c:extLst>
          </c:dPt>
          <c:dPt>
            <c:idx val="2"/>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741-45FD-8F64-4877A11DCFC3}"/>
              </c:ext>
            </c:extLst>
          </c:dPt>
          <c:dPt>
            <c:idx val="3"/>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741-45FD-8F64-4877A11DCFC3}"/>
              </c:ext>
            </c:extLst>
          </c:dPt>
          <c:dLbls>
            <c:dLbl>
              <c:idx val="2"/>
              <c:layout>
                <c:manualLayout>
                  <c:x val="1.0980479530090893E-2"/>
                  <c:y val="0.252846267144783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41-45FD-8F64-4877A11DCFC3}"/>
                </c:ext>
              </c:extLst>
            </c:dLbl>
            <c:dLbl>
              <c:idx val="3"/>
              <c:layout>
                <c:manualLayout>
                  <c:x val="7.3401017798819688E-3"/>
                  <c:y val="0.1677817897072258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41-45FD-8F64-4877A11DCFC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できた</c:v>
                </c:pt>
                <c:pt idx="1">
                  <c:v>ややできた</c:v>
                </c:pt>
                <c:pt idx="2">
                  <c:v>余りできなかった</c:v>
                </c:pt>
                <c:pt idx="3">
                  <c:v>できなかった</c:v>
                </c:pt>
              </c:strCache>
            </c:strRef>
          </c:cat>
          <c:val>
            <c:numRef>
              <c:f>Sheet1!$B$2:$B$5</c:f>
              <c:numCache>
                <c:formatCode>General</c:formatCode>
                <c:ptCount val="4"/>
                <c:pt idx="0">
                  <c:v>287</c:v>
                </c:pt>
                <c:pt idx="1">
                  <c:v>85</c:v>
                </c:pt>
                <c:pt idx="2">
                  <c:v>3</c:v>
                </c:pt>
                <c:pt idx="3">
                  <c:v>1</c:v>
                </c:pt>
              </c:numCache>
            </c:numRef>
          </c:val>
          <c:extLst>
            <c:ext xmlns:c16="http://schemas.microsoft.com/office/drawing/2014/chart" uri="{C3380CC4-5D6E-409C-BE32-E72D297353CC}">
              <c16:uniqueId val="{00000000-C6CA-4049-97AC-50D8AA0FAB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19749-A78A-4B74-99A1-837FDE9191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kumimoji="1" lang="ja-JP" altLang="en-US"/>
        </a:p>
      </dgm:t>
    </dgm:pt>
    <dgm:pt modelId="{E6D90BC9-B26C-498B-B119-77760545F903}">
      <dgm:prSet/>
      <dgm:spPr/>
      <dgm:t>
        <a:bodyPr/>
        <a:lstStyle/>
        <a:p>
          <a:pPr rtl="0"/>
          <a:r>
            <a:rPr kumimoji="1" lang="ja-JP"/>
            <a:t>「ライフステージと人権～高齢期を中心に～」</a:t>
          </a:r>
          <a:endParaRPr lang="ja-JP"/>
        </a:p>
      </dgm:t>
    </dgm:pt>
    <dgm:pt modelId="{DB9FBF45-B5FA-4AB5-B002-1E54E38AB298}" type="parTrans" cxnId="{DEABC8BF-B9AA-49B0-81F3-85A9F8B41A5F}">
      <dgm:prSet/>
      <dgm:spPr/>
      <dgm:t>
        <a:bodyPr/>
        <a:lstStyle/>
        <a:p>
          <a:endParaRPr kumimoji="1" lang="ja-JP" altLang="en-US"/>
        </a:p>
      </dgm:t>
    </dgm:pt>
    <dgm:pt modelId="{F265098E-4684-4012-B781-EF10061A94EC}" type="sibTrans" cxnId="{DEABC8BF-B9AA-49B0-81F3-85A9F8B41A5F}">
      <dgm:prSet/>
      <dgm:spPr/>
      <dgm:t>
        <a:bodyPr/>
        <a:lstStyle/>
        <a:p>
          <a:endParaRPr kumimoji="1" lang="ja-JP" altLang="en-US"/>
        </a:p>
      </dgm:t>
    </dgm:pt>
    <dgm:pt modelId="{B520FEA1-C773-4A66-8102-88E5D97086F1}" type="pres">
      <dgm:prSet presAssocID="{E6B19749-A78A-4B74-99A1-837FDE919132}" presName="linear" presStyleCnt="0">
        <dgm:presLayoutVars>
          <dgm:animLvl val="lvl"/>
          <dgm:resizeHandles val="exact"/>
        </dgm:presLayoutVars>
      </dgm:prSet>
      <dgm:spPr/>
    </dgm:pt>
    <dgm:pt modelId="{8D9A64C2-2C3F-4706-B5C4-F883C9EFB0B3}" type="pres">
      <dgm:prSet presAssocID="{E6D90BC9-B26C-498B-B119-77760545F903}" presName="parentText" presStyleLbl="node1" presStyleIdx="0" presStyleCnt="1">
        <dgm:presLayoutVars>
          <dgm:chMax val="0"/>
          <dgm:bulletEnabled val="1"/>
        </dgm:presLayoutVars>
      </dgm:prSet>
      <dgm:spPr/>
    </dgm:pt>
  </dgm:ptLst>
  <dgm:cxnLst>
    <dgm:cxn modelId="{1F36850F-027F-4279-949A-53F215F9CA49}" type="presOf" srcId="{E6B19749-A78A-4B74-99A1-837FDE919132}" destId="{B520FEA1-C773-4A66-8102-88E5D97086F1}" srcOrd="0" destOrd="0" presId="urn:microsoft.com/office/officeart/2005/8/layout/vList2"/>
    <dgm:cxn modelId="{B789206B-5F62-4F5D-A035-BABC2D91D2B7}" type="presOf" srcId="{E6D90BC9-B26C-498B-B119-77760545F903}" destId="{8D9A64C2-2C3F-4706-B5C4-F883C9EFB0B3}" srcOrd="0" destOrd="0" presId="urn:microsoft.com/office/officeart/2005/8/layout/vList2"/>
    <dgm:cxn modelId="{DEABC8BF-B9AA-49B0-81F3-85A9F8B41A5F}" srcId="{E6B19749-A78A-4B74-99A1-837FDE919132}" destId="{E6D90BC9-B26C-498B-B119-77760545F903}" srcOrd="0" destOrd="0" parTransId="{DB9FBF45-B5FA-4AB5-B002-1E54E38AB298}" sibTransId="{F265098E-4684-4012-B781-EF10061A94EC}"/>
    <dgm:cxn modelId="{46DD022E-D103-4EDA-A6EB-8FB78A7C27B2}" type="presParOf" srcId="{B520FEA1-C773-4A66-8102-88E5D97086F1}" destId="{8D9A64C2-2C3F-4706-B5C4-F883C9EFB0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71268-9995-4D94-BB0D-0A8628AB1CC3}"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kumimoji="1" lang="ja-JP" altLang="en-US"/>
        </a:p>
      </dgm:t>
    </dgm:pt>
    <dgm:pt modelId="{32E933A0-5E57-4A72-89C3-D7A99DF48994}">
      <dgm:prSet phldrT="[テキスト]" custT="1"/>
      <dgm:spPr/>
      <dgm:t>
        <a:bodyPr lIns="36000" tIns="36000" rIns="36000" bIns="36000"/>
        <a:lstStyle/>
        <a:p>
          <a:r>
            <a:rPr kumimoji="1" lang="ja-JP" altLang="en-US" sz="2800">
              <a:latin typeface="+mn-ea"/>
              <a:ea typeface="+mn-ea"/>
            </a:rPr>
            <a:t>体罰</a:t>
          </a:r>
          <a:endParaRPr kumimoji="1" lang="ja-JP" altLang="en-US" sz="2800" dirty="0">
            <a:latin typeface="+mn-ea"/>
            <a:ea typeface="+mn-ea"/>
          </a:endParaRPr>
        </a:p>
      </dgm:t>
    </dgm:pt>
    <dgm:pt modelId="{351BE8BE-BFB4-48AA-843D-436072654451}" type="parTrans" cxnId="{13DE0C4E-6FD2-4C49-8DAD-52B2D4670596}">
      <dgm:prSet/>
      <dgm:spPr/>
      <dgm:t>
        <a:bodyPr/>
        <a:lstStyle/>
        <a:p>
          <a:endParaRPr kumimoji="1" lang="ja-JP" altLang="en-US" sz="2800">
            <a:latin typeface="+mn-ea"/>
            <a:ea typeface="+mn-ea"/>
          </a:endParaRPr>
        </a:p>
      </dgm:t>
    </dgm:pt>
    <dgm:pt modelId="{48EBC22B-EAF9-4177-978A-726667741AA6}" type="sibTrans" cxnId="{13DE0C4E-6FD2-4C49-8DAD-52B2D4670596}">
      <dgm:prSet custT="1"/>
      <dgm:spPr/>
      <dgm:t>
        <a:bodyPr/>
        <a:lstStyle/>
        <a:p>
          <a:pPr defTabSz="1244600">
            <a:lnSpc>
              <a:spcPct val="90000"/>
            </a:lnSpc>
            <a:spcBef>
              <a:spcPct val="0"/>
            </a:spcBef>
            <a:spcAft>
              <a:spcPct val="35000"/>
            </a:spcAft>
          </a:pPr>
          <a:r>
            <a:rPr kumimoji="1" lang="ja-JP" altLang="en-US" sz="2800">
              <a:latin typeface="+mn-ea"/>
              <a:ea typeface="+mn-ea"/>
            </a:rPr>
            <a:t>いじめ</a:t>
          </a:r>
          <a:endParaRPr kumimoji="1" lang="ja-JP" altLang="en-US" sz="2800" dirty="0">
            <a:latin typeface="+mn-ea"/>
            <a:ea typeface="+mn-ea"/>
          </a:endParaRPr>
        </a:p>
      </dgm:t>
    </dgm:pt>
    <dgm:pt modelId="{CAA276BD-B788-4D56-B037-772F1A91677F}">
      <dgm:prSet phldrT="[テキスト]" custT="1"/>
      <dgm:spPr/>
      <dgm:t>
        <a:bodyPr/>
        <a:lstStyle/>
        <a:p>
          <a:r>
            <a:rPr kumimoji="1" lang="ja-JP" altLang="en-US" sz="2800" dirty="0">
              <a:latin typeface="+mn-ea"/>
              <a:ea typeface="+mn-ea"/>
            </a:rPr>
            <a:t>パワ　ハラ</a:t>
          </a:r>
        </a:p>
      </dgm:t>
    </dgm:pt>
    <dgm:pt modelId="{BD90DD4C-B9E7-4B73-BEAC-1BD42BBB715D}" type="parTrans" cxnId="{372CBF86-387B-4C40-B870-966531FBE73F}">
      <dgm:prSet/>
      <dgm:spPr/>
      <dgm:t>
        <a:bodyPr/>
        <a:lstStyle/>
        <a:p>
          <a:endParaRPr kumimoji="1" lang="ja-JP" altLang="en-US" sz="2800">
            <a:latin typeface="+mn-ea"/>
            <a:ea typeface="+mn-ea"/>
          </a:endParaRPr>
        </a:p>
      </dgm:t>
    </dgm:pt>
    <dgm:pt modelId="{8EF4141E-B70D-4C8F-A64E-75B3DE568BA9}" type="sibTrans" cxnId="{372CBF86-387B-4C40-B870-966531FBE73F}">
      <dgm:prSet custT="1"/>
      <dgm:spPr/>
      <dgm:t>
        <a:bodyPr/>
        <a:lstStyle/>
        <a:p>
          <a:r>
            <a:rPr kumimoji="1" lang="ja-JP" altLang="en-US" sz="2800" dirty="0">
              <a:latin typeface="+mn-ea"/>
              <a:ea typeface="+mn-ea"/>
            </a:rPr>
            <a:t>モラ　ハラ</a:t>
          </a:r>
        </a:p>
      </dgm:t>
    </dgm:pt>
    <dgm:pt modelId="{C690C3FB-BF9B-4E4B-BA5D-1B6DBD0CB61D}">
      <dgm:prSet phldrT="[テキスト]" custT="1"/>
      <dgm:spPr/>
      <dgm:t>
        <a:bodyPr/>
        <a:lstStyle/>
        <a:p>
          <a:r>
            <a:rPr kumimoji="1" lang="ja-JP" altLang="en-US" sz="2600">
              <a:latin typeface="+mn-ea"/>
              <a:ea typeface="+mn-ea"/>
            </a:rPr>
            <a:t>あおり運転</a:t>
          </a:r>
          <a:endParaRPr kumimoji="1" lang="ja-JP" altLang="en-US" sz="2600" dirty="0">
            <a:latin typeface="+mn-ea"/>
            <a:ea typeface="+mn-ea"/>
          </a:endParaRPr>
        </a:p>
      </dgm:t>
    </dgm:pt>
    <dgm:pt modelId="{388E6A00-436C-409B-B1BA-0749542F1B3F}" type="parTrans" cxnId="{B8D90D90-4657-4FBD-9C82-ED5046FD750B}">
      <dgm:prSet/>
      <dgm:spPr/>
      <dgm:t>
        <a:bodyPr/>
        <a:lstStyle/>
        <a:p>
          <a:endParaRPr kumimoji="1" lang="ja-JP" altLang="en-US" sz="2800">
            <a:latin typeface="+mn-ea"/>
            <a:ea typeface="+mn-ea"/>
          </a:endParaRPr>
        </a:p>
      </dgm:t>
    </dgm:pt>
    <dgm:pt modelId="{42F861D0-C668-4226-8041-EFB7C696354E}" type="sibTrans" cxnId="{B8D90D90-4657-4FBD-9C82-ED5046FD750B}">
      <dgm:prSet custT="1"/>
      <dgm:spPr/>
      <dgm:t>
        <a:bodyPr/>
        <a:lstStyle/>
        <a:p>
          <a:r>
            <a:rPr kumimoji="1" lang="ja-JP" altLang="en-US" sz="2800">
              <a:latin typeface="+mn-ea"/>
              <a:ea typeface="+mn-ea"/>
            </a:rPr>
            <a:t>モン　スター</a:t>
          </a:r>
          <a:endParaRPr kumimoji="1" lang="ja-JP" altLang="en-US" sz="2800" dirty="0">
            <a:latin typeface="+mn-ea"/>
            <a:ea typeface="+mn-ea"/>
          </a:endParaRPr>
        </a:p>
      </dgm:t>
    </dgm:pt>
    <dgm:pt modelId="{0566A582-4073-450F-96B3-06717FBA628C}" type="pres">
      <dgm:prSet presAssocID="{48071268-9995-4D94-BB0D-0A8628AB1CC3}" presName="Name0" presStyleCnt="0">
        <dgm:presLayoutVars>
          <dgm:chMax/>
          <dgm:chPref/>
          <dgm:dir/>
          <dgm:animLvl val="lvl"/>
        </dgm:presLayoutVars>
      </dgm:prSet>
      <dgm:spPr/>
    </dgm:pt>
    <dgm:pt modelId="{826BB67E-FFB5-4E8F-998B-610A477CFA0E}" type="pres">
      <dgm:prSet presAssocID="{32E933A0-5E57-4A72-89C3-D7A99DF48994}" presName="composite" presStyleCnt="0"/>
      <dgm:spPr/>
    </dgm:pt>
    <dgm:pt modelId="{A8A1E522-FEFC-4F66-B5CE-9C600A797980}" type="pres">
      <dgm:prSet presAssocID="{32E933A0-5E57-4A72-89C3-D7A99DF48994}" presName="Parent1" presStyleLbl="node1" presStyleIdx="0" presStyleCnt="6">
        <dgm:presLayoutVars>
          <dgm:chMax val="1"/>
          <dgm:chPref val="1"/>
          <dgm:bulletEnabled val="1"/>
        </dgm:presLayoutVars>
      </dgm:prSet>
      <dgm:spPr/>
    </dgm:pt>
    <dgm:pt modelId="{9A2353AF-EF4C-4AB8-93C2-A61C31EF0CCF}" type="pres">
      <dgm:prSet presAssocID="{32E933A0-5E57-4A72-89C3-D7A99DF48994}" presName="Childtext1" presStyleLbl="revTx" presStyleIdx="0" presStyleCnt="3" custScaleX="68947" custLinFactX="-100000" custLinFactNeighborX="-121695" custLinFactNeighborY="4206">
        <dgm:presLayoutVars>
          <dgm:chMax val="0"/>
          <dgm:chPref val="0"/>
          <dgm:bulletEnabled val="1"/>
        </dgm:presLayoutVars>
      </dgm:prSet>
      <dgm:spPr/>
    </dgm:pt>
    <dgm:pt modelId="{DC387BDC-5E02-435C-8287-0769DBD5D8E5}" type="pres">
      <dgm:prSet presAssocID="{32E933A0-5E57-4A72-89C3-D7A99DF48994}" presName="BalanceSpacing" presStyleCnt="0"/>
      <dgm:spPr/>
    </dgm:pt>
    <dgm:pt modelId="{DC2CC5C3-CFF6-4A51-8BAC-57660FA4C8CB}" type="pres">
      <dgm:prSet presAssocID="{32E933A0-5E57-4A72-89C3-D7A99DF48994}" presName="BalanceSpacing1" presStyleCnt="0"/>
      <dgm:spPr/>
    </dgm:pt>
    <dgm:pt modelId="{11349FBD-59D1-4329-B7FB-B8DBE4A77406}" type="pres">
      <dgm:prSet presAssocID="{48EBC22B-EAF9-4177-978A-726667741AA6}" presName="Accent1Text" presStyleLbl="node1" presStyleIdx="1" presStyleCnt="6"/>
      <dgm:spPr/>
    </dgm:pt>
    <dgm:pt modelId="{46940244-2D1A-4DF4-9046-7E5F44F48AFA}" type="pres">
      <dgm:prSet presAssocID="{48EBC22B-EAF9-4177-978A-726667741AA6}" presName="spaceBetweenRectangles" presStyleCnt="0"/>
      <dgm:spPr/>
    </dgm:pt>
    <dgm:pt modelId="{9ADD2E9C-A9C3-4A5D-B731-59113DB7E9D8}" type="pres">
      <dgm:prSet presAssocID="{CAA276BD-B788-4D56-B037-772F1A91677F}" presName="composite" presStyleCnt="0"/>
      <dgm:spPr/>
    </dgm:pt>
    <dgm:pt modelId="{3EDBFDC3-A5AA-4654-B718-9CB42CD350C2}" type="pres">
      <dgm:prSet presAssocID="{CAA276BD-B788-4D56-B037-772F1A91677F}" presName="Parent1" presStyleLbl="node1" presStyleIdx="2" presStyleCnt="6" custLinFactNeighborX="-6070">
        <dgm:presLayoutVars>
          <dgm:chMax val="1"/>
          <dgm:chPref val="1"/>
          <dgm:bulletEnabled val="1"/>
        </dgm:presLayoutVars>
      </dgm:prSet>
      <dgm:spPr/>
    </dgm:pt>
    <dgm:pt modelId="{4E3307E8-0B33-4C1C-BBAB-6E26833F22A9}" type="pres">
      <dgm:prSet presAssocID="{CAA276BD-B788-4D56-B037-772F1A91677F}" presName="Childtext1" presStyleLbl="revTx" presStyleIdx="1" presStyleCnt="3" custScaleX="117111" custLinFactNeighborX="-8516" custLinFactNeighborY="832">
        <dgm:presLayoutVars>
          <dgm:chMax val="0"/>
          <dgm:chPref val="0"/>
          <dgm:bulletEnabled val="1"/>
        </dgm:presLayoutVars>
      </dgm:prSet>
      <dgm:spPr/>
    </dgm:pt>
    <dgm:pt modelId="{E0370905-5432-4557-B7D4-E435C5B08F94}" type="pres">
      <dgm:prSet presAssocID="{CAA276BD-B788-4D56-B037-772F1A91677F}" presName="BalanceSpacing" presStyleCnt="0"/>
      <dgm:spPr/>
    </dgm:pt>
    <dgm:pt modelId="{BC476419-37AE-4256-A552-5F8493BAFFF0}" type="pres">
      <dgm:prSet presAssocID="{CAA276BD-B788-4D56-B037-772F1A91677F}" presName="BalanceSpacing1" presStyleCnt="0"/>
      <dgm:spPr/>
    </dgm:pt>
    <dgm:pt modelId="{F3F66530-22E1-4DD2-8CDE-0AD3F5179B28}" type="pres">
      <dgm:prSet presAssocID="{8EF4141E-B70D-4C8F-A64E-75B3DE568BA9}" presName="Accent1Text" presStyleLbl="node1" presStyleIdx="3" presStyleCnt="6" custLinFactNeighborX="-6522"/>
      <dgm:spPr/>
    </dgm:pt>
    <dgm:pt modelId="{07AB2051-ADE2-473E-8DC1-130FA50CD2FE}" type="pres">
      <dgm:prSet presAssocID="{8EF4141E-B70D-4C8F-A64E-75B3DE568BA9}" presName="spaceBetweenRectangles" presStyleCnt="0"/>
      <dgm:spPr/>
    </dgm:pt>
    <dgm:pt modelId="{76E23FC0-9D41-4234-8E53-3B30DDA6BFE1}" type="pres">
      <dgm:prSet presAssocID="{C690C3FB-BF9B-4E4B-BA5D-1B6DBD0CB61D}" presName="composite" presStyleCnt="0"/>
      <dgm:spPr/>
    </dgm:pt>
    <dgm:pt modelId="{FA9C588E-7541-42E9-B31A-900ECC99059C}" type="pres">
      <dgm:prSet presAssocID="{C690C3FB-BF9B-4E4B-BA5D-1B6DBD0CB61D}" presName="Parent1" presStyleLbl="node1" presStyleIdx="4" presStyleCnt="6" custLinFactNeighborX="170">
        <dgm:presLayoutVars>
          <dgm:chMax val="1"/>
          <dgm:chPref val="1"/>
          <dgm:bulletEnabled val="1"/>
        </dgm:presLayoutVars>
      </dgm:prSet>
      <dgm:spPr/>
    </dgm:pt>
    <dgm:pt modelId="{5BAFE288-2D08-4669-9B76-413AA1B53960}" type="pres">
      <dgm:prSet presAssocID="{C690C3FB-BF9B-4E4B-BA5D-1B6DBD0CB61D}" presName="Childtext1" presStyleLbl="revTx" presStyleIdx="2" presStyleCnt="3" custScaleX="82487" custLinFactX="-100000" custLinFactNeighborX="-116846" custLinFactNeighborY="-4079">
        <dgm:presLayoutVars>
          <dgm:chMax val="0"/>
          <dgm:chPref val="0"/>
          <dgm:bulletEnabled val="1"/>
        </dgm:presLayoutVars>
      </dgm:prSet>
      <dgm:spPr/>
    </dgm:pt>
    <dgm:pt modelId="{DA758A46-961E-4FEA-923D-9F92C1E37F0B}" type="pres">
      <dgm:prSet presAssocID="{C690C3FB-BF9B-4E4B-BA5D-1B6DBD0CB61D}" presName="BalanceSpacing" presStyleCnt="0"/>
      <dgm:spPr/>
    </dgm:pt>
    <dgm:pt modelId="{8540B968-93E9-4E44-8550-3C13D7896407}" type="pres">
      <dgm:prSet presAssocID="{C690C3FB-BF9B-4E4B-BA5D-1B6DBD0CB61D}" presName="BalanceSpacing1" presStyleCnt="0"/>
      <dgm:spPr/>
    </dgm:pt>
    <dgm:pt modelId="{81751088-06ED-4E25-BCF4-B2C1CCDB8973}" type="pres">
      <dgm:prSet presAssocID="{42F861D0-C668-4226-8041-EFB7C696354E}" presName="Accent1Text" presStyleLbl="node1" presStyleIdx="5" presStyleCnt="6"/>
      <dgm:spPr/>
    </dgm:pt>
  </dgm:ptLst>
  <dgm:cxnLst>
    <dgm:cxn modelId="{855E5135-630B-404A-89CF-D8EC790F9874}" type="presOf" srcId="{42F861D0-C668-4226-8041-EFB7C696354E}" destId="{81751088-06ED-4E25-BCF4-B2C1CCDB8973}" srcOrd="0" destOrd="0" presId="urn:microsoft.com/office/officeart/2008/layout/AlternatingHexagons"/>
    <dgm:cxn modelId="{29A98E65-1095-44B7-A415-3937968DCA32}" type="presOf" srcId="{48EBC22B-EAF9-4177-978A-726667741AA6}" destId="{11349FBD-59D1-4329-B7FB-B8DBE4A77406}" srcOrd="0" destOrd="0" presId="urn:microsoft.com/office/officeart/2008/layout/AlternatingHexagons"/>
    <dgm:cxn modelId="{36397146-D0D8-42FA-AB10-81BF772EC976}" type="presOf" srcId="{48071268-9995-4D94-BB0D-0A8628AB1CC3}" destId="{0566A582-4073-450F-96B3-06717FBA628C}" srcOrd="0" destOrd="0" presId="urn:microsoft.com/office/officeart/2008/layout/AlternatingHexagons"/>
    <dgm:cxn modelId="{13DE0C4E-6FD2-4C49-8DAD-52B2D4670596}" srcId="{48071268-9995-4D94-BB0D-0A8628AB1CC3}" destId="{32E933A0-5E57-4A72-89C3-D7A99DF48994}" srcOrd="0" destOrd="0" parTransId="{351BE8BE-BFB4-48AA-843D-436072654451}" sibTransId="{48EBC22B-EAF9-4177-978A-726667741AA6}"/>
    <dgm:cxn modelId="{D4026176-2526-4861-B922-3D96715DF86C}" type="presOf" srcId="{C690C3FB-BF9B-4E4B-BA5D-1B6DBD0CB61D}" destId="{FA9C588E-7541-42E9-B31A-900ECC99059C}" srcOrd="0" destOrd="0" presId="urn:microsoft.com/office/officeart/2008/layout/AlternatingHexagons"/>
    <dgm:cxn modelId="{372CBF86-387B-4C40-B870-966531FBE73F}" srcId="{48071268-9995-4D94-BB0D-0A8628AB1CC3}" destId="{CAA276BD-B788-4D56-B037-772F1A91677F}" srcOrd="1" destOrd="0" parTransId="{BD90DD4C-B9E7-4B73-BEAC-1BD42BBB715D}" sibTransId="{8EF4141E-B70D-4C8F-A64E-75B3DE568BA9}"/>
    <dgm:cxn modelId="{B8D90D90-4657-4FBD-9C82-ED5046FD750B}" srcId="{48071268-9995-4D94-BB0D-0A8628AB1CC3}" destId="{C690C3FB-BF9B-4E4B-BA5D-1B6DBD0CB61D}" srcOrd="2" destOrd="0" parTransId="{388E6A00-436C-409B-B1BA-0749542F1B3F}" sibTransId="{42F861D0-C668-4226-8041-EFB7C696354E}"/>
    <dgm:cxn modelId="{99C5AFA0-7D4C-4B49-9203-FA24D266985D}" type="presOf" srcId="{8EF4141E-B70D-4C8F-A64E-75B3DE568BA9}" destId="{F3F66530-22E1-4DD2-8CDE-0AD3F5179B28}" srcOrd="0" destOrd="0" presId="urn:microsoft.com/office/officeart/2008/layout/AlternatingHexagons"/>
    <dgm:cxn modelId="{9D9007BC-FC04-4415-9D03-D3EDC9DD4118}" type="presOf" srcId="{32E933A0-5E57-4A72-89C3-D7A99DF48994}" destId="{A8A1E522-FEFC-4F66-B5CE-9C600A797980}" srcOrd="0" destOrd="0" presId="urn:microsoft.com/office/officeart/2008/layout/AlternatingHexagons"/>
    <dgm:cxn modelId="{AF6BDCC7-8817-4B2D-BC77-A0B57ED8CF9C}" type="presOf" srcId="{CAA276BD-B788-4D56-B037-772F1A91677F}" destId="{3EDBFDC3-A5AA-4654-B718-9CB42CD350C2}" srcOrd="0" destOrd="0" presId="urn:microsoft.com/office/officeart/2008/layout/AlternatingHexagons"/>
    <dgm:cxn modelId="{6CD184BB-853F-4C8A-8C5C-3D19E66F65DF}" type="presParOf" srcId="{0566A582-4073-450F-96B3-06717FBA628C}" destId="{826BB67E-FFB5-4E8F-998B-610A477CFA0E}" srcOrd="0" destOrd="0" presId="urn:microsoft.com/office/officeart/2008/layout/AlternatingHexagons"/>
    <dgm:cxn modelId="{492FCFD9-F6C6-4686-9AE4-F8B47BD7663F}" type="presParOf" srcId="{826BB67E-FFB5-4E8F-998B-610A477CFA0E}" destId="{A8A1E522-FEFC-4F66-B5CE-9C600A797980}" srcOrd="0" destOrd="0" presId="urn:microsoft.com/office/officeart/2008/layout/AlternatingHexagons"/>
    <dgm:cxn modelId="{9C158276-A037-4B16-9A62-3C969D6055DC}" type="presParOf" srcId="{826BB67E-FFB5-4E8F-998B-610A477CFA0E}" destId="{9A2353AF-EF4C-4AB8-93C2-A61C31EF0CCF}" srcOrd="1" destOrd="0" presId="urn:microsoft.com/office/officeart/2008/layout/AlternatingHexagons"/>
    <dgm:cxn modelId="{A04AA0B1-1D87-409B-8688-205C53ED26F0}" type="presParOf" srcId="{826BB67E-FFB5-4E8F-998B-610A477CFA0E}" destId="{DC387BDC-5E02-435C-8287-0769DBD5D8E5}" srcOrd="2" destOrd="0" presId="urn:microsoft.com/office/officeart/2008/layout/AlternatingHexagons"/>
    <dgm:cxn modelId="{A2F423B3-506F-4917-A6B3-423F2B33B1C7}" type="presParOf" srcId="{826BB67E-FFB5-4E8F-998B-610A477CFA0E}" destId="{DC2CC5C3-CFF6-4A51-8BAC-57660FA4C8CB}" srcOrd="3" destOrd="0" presId="urn:microsoft.com/office/officeart/2008/layout/AlternatingHexagons"/>
    <dgm:cxn modelId="{74BA2E40-09AB-4232-B51E-FCDBBABE2311}" type="presParOf" srcId="{826BB67E-FFB5-4E8F-998B-610A477CFA0E}" destId="{11349FBD-59D1-4329-B7FB-B8DBE4A77406}" srcOrd="4" destOrd="0" presId="urn:microsoft.com/office/officeart/2008/layout/AlternatingHexagons"/>
    <dgm:cxn modelId="{06AADF76-99F5-491A-BA3D-D3BF8E384E9A}" type="presParOf" srcId="{0566A582-4073-450F-96B3-06717FBA628C}" destId="{46940244-2D1A-4DF4-9046-7E5F44F48AFA}" srcOrd="1" destOrd="0" presId="urn:microsoft.com/office/officeart/2008/layout/AlternatingHexagons"/>
    <dgm:cxn modelId="{FD0AD72A-6B20-407A-A40C-CB22EFD21087}" type="presParOf" srcId="{0566A582-4073-450F-96B3-06717FBA628C}" destId="{9ADD2E9C-A9C3-4A5D-B731-59113DB7E9D8}" srcOrd="2" destOrd="0" presId="urn:microsoft.com/office/officeart/2008/layout/AlternatingHexagons"/>
    <dgm:cxn modelId="{9BCB8513-57CE-4E64-92A7-F1D89A125B0F}" type="presParOf" srcId="{9ADD2E9C-A9C3-4A5D-B731-59113DB7E9D8}" destId="{3EDBFDC3-A5AA-4654-B718-9CB42CD350C2}" srcOrd="0" destOrd="0" presId="urn:microsoft.com/office/officeart/2008/layout/AlternatingHexagons"/>
    <dgm:cxn modelId="{CEE9B39D-C729-452F-B628-DBA82BB1DD6B}" type="presParOf" srcId="{9ADD2E9C-A9C3-4A5D-B731-59113DB7E9D8}" destId="{4E3307E8-0B33-4C1C-BBAB-6E26833F22A9}" srcOrd="1" destOrd="0" presId="urn:microsoft.com/office/officeart/2008/layout/AlternatingHexagons"/>
    <dgm:cxn modelId="{36BE9648-4FC8-454D-9BF0-7E28AA9446EF}" type="presParOf" srcId="{9ADD2E9C-A9C3-4A5D-B731-59113DB7E9D8}" destId="{E0370905-5432-4557-B7D4-E435C5B08F94}" srcOrd="2" destOrd="0" presId="urn:microsoft.com/office/officeart/2008/layout/AlternatingHexagons"/>
    <dgm:cxn modelId="{596ACF77-D9E2-4537-BAEE-29C71F88D481}" type="presParOf" srcId="{9ADD2E9C-A9C3-4A5D-B731-59113DB7E9D8}" destId="{BC476419-37AE-4256-A552-5F8493BAFFF0}" srcOrd="3" destOrd="0" presId="urn:microsoft.com/office/officeart/2008/layout/AlternatingHexagons"/>
    <dgm:cxn modelId="{816B078F-3FA2-4891-B7FC-D94B42791C37}" type="presParOf" srcId="{9ADD2E9C-A9C3-4A5D-B731-59113DB7E9D8}" destId="{F3F66530-22E1-4DD2-8CDE-0AD3F5179B28}" srcOrd="4" destOrd="0" presId="urn:microsoft.com/office/officeart/2008/layout/AlternatingHexagons"/>
    <dgm:cxn modelId="{9A6E76BA-15CD-41DD-87D6-0709981E2B24}" type="presParOf" srcId="{0566A582-4073-450F-96B3-06717FBA628C}" destId="{07AB2051-ADE2-473E-8DC1-130FA50CD2FE}" srcOrd="3" destOrd="0" presId="urn:microsoft.com/office/officeart/2008/layout/AlternatingHexagons"/>
    <dgm:cxn modelId="{32ED3150-9559-4307-875B-DD462784FC50}" type="presParOf" srcId="{0566A582-4073-450F-96B3-06717FBA628C}" destId="{76E23FC0-9D41-4234-8E53-3B30DDA6BFE1}" srcOrd="4" destOrd="0" presId="urn:microsoft.com/office/officeart/2008/layout/AlternatingHexagons"/>
    <dgm:cxn modelId="{51A3CB3E-6925-4910-9F36-3D0073F0F05B}" type="presParOf" srcId="{76E23FC0-9D41-4234-8E53-3B30DDA6BFE1}" destId="{FA9C588E-7541-42E9-B31A-900ECC99059C}" srcOrd="0" destOrd="0" presId="urn:microsoft.com/office/officeart/2008/layout/AlternatingHexagons"/>
    <dgm:cxn modelId="{A3F351E6-3689-41E0-B839-E4FF465DDC54}" type="presParOf" srcId="{76E23FC0-9D41-4234-8E53-3B30DDA6BFE1}" destId="{5BAFE288-2D08-4669-9B76-413AA1B53960}" srcOrd="1" destOrd="0" presId="urn:microsoft.com/office/officeart/2008/layout/AlternatingHexagons"/>
    <dgm:cxn modelId="{20A449EC-C54B-4ACE-BE88-6C4F570E918A}" type="presParOf" srcId="{76E23FC0-9D41-4234-8E53-3B30DDA6BFE1}" destId="{DA758A46-961E-4FEA-923D-9F92C1E37F0B}" srcOrd="2" destOrd="0" presId="urn:microsoft.com/office/officeart/2008/layout/AlternatingHexagons"/>
    <dgm:cxn modelId="{F19F936F-4D3D-4A62-92BF-5B2C924A7B7E}" type="presParOf" srcId="{76E23FC0-9D41-4234-8E53-3B30DDA6BFE1}" destId="{8540B968-93E9-4E44-8550-3C13D7896407}" srcOrd="3" destOrd="0" presId="urn:microsoft.com/office/officeart/2008/layout/AlternatingHexagons"/>
    <dgm:cxn modelId="{E215AFF9-880C-487C-AC04-45237214C116}" type="presParOf" srcId="{76E23FC0-9D41-4234-8E53-3B30DDA6BFE1}" destId="{81751088-06ED-4E25-BCF4-B2C1CCDB897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71268-9995-4D94-BB0D-0A8628AB1CC3}"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kumimoji="1" lang="ja-JP" altLang="en-US"/>
        </a:p>
      </dgm:t>
    </dgm:pt>
    <dgm:pt modelId="{32E933A0-5E57-4A72-89C3-D7A99DF48994}">
      <dgm:prSet phldrT="[テキスト]" custT="1"/>
      <dgm:spPr/>
      <dgm:t>
        <a:bodyPr lIns="72000" rIns="72000"/>
        <a:lstStyle/>
        <a:p>
          <a:r>
            <a:rPr kumimoji="1" lang="ja-JP" altLang="en-US" sz="2800" dirty="0">
              <a:latin typeface="+mn-ea"/>
              <a:ea typeface="+mn-ea"/>
            </a:rPr>
            <a:t>デートＤＶ</a:t>
          </a:r>
        </a:p>
      </dgm:t>
    </dgm:pt>
    <dgm:pt modelId="{351BE8BE-BFB4-48AA-843D-436072654451}" type="parTrans" cxnId="{13DE0C4E-6FD2-4C49-8DAD-52B2D4670596}">
      <dgm:prSet/>
      <dgm:spPr/>
      <dgm:t>
        <a:bodyPr/>
        <a:lstStyle/>
        <a:p>
          <a:endParaRPr kumimoji="1" lang="ja-JP" altLang="en-US" sz="2800">
            <a:latin typeface="+mn-ea"/>
            <a:ea typeface="+mn-ea"/>
          </a:endParaRPr>
        </a:p>
      </dgm:t>
    </dgm:pt>
    <dgm:pt modelId="{48EBC22B-EAF9-4177-978A-726667741AA6}" type="sibTrans" cxnId="{13DE0C4E-6FD2-4C49-8DAD-52B2D4670596}">
      <dgm:prSet custT="1"/>
      <dgm:spPr/>
      <dgm:t>
        <a:bodyPr/>
        <a:lstStyle/>
        <a:p>
          <a:r>
            <a:rPr kumimoji="1" lang="ja-JP" altLang="en-US" sz="2800" dirty="0">
              <a:latin typeface="+mn-ea"/>
              <a:ea typeface="+mn-ea"/>
            </a:rPr>
            <a:t>児童</a:t>
          </a:r>
          <a:endParaRPr kumimoji="1" lang="en-US" altLang="ja-JP" sz="2800" dirty="0">
            <a:latin typeface="+mn-ea"/>
            <a:ea typeface="+mn-ea"/>
          </a:endParaRPr>
        </a:p>
        <a:p>
          <a:r>
            <a:rPr kumimoji="1" lang="ja-JP" altLang="en-US" sz="2800" dirty="0">
              <a:latin typeface="+mn-ea"/>
              <a:ea typeface="+mn-ea"/>
            </a:rPr>
            <a:t>虐待</a:t>
          </a:r>
        </a:p>
      </dgm:t>
    </dgm:pt>
    <dgm:pt modelId="{AEA6E636-2759-4970-A0CC-06882DC34F30}">
      <dgm:prSet phldrT="[テキスト]" custT="1"/>
      <dgm:spPr/>
      <dgm:t>
        <a:bodyPr/>
        <a:lstStyle/>
        <a:p>
          <a:endParaRPr kumimoji="1" lang="ja-JP" altLang="en-US" sz="2800" dirty="0">
            <a:latin typeface="+mn-ea"/>
            <a:ea typeface="+mn-ea"/>
          </a:endParaRPr>
        </a:p>
      </dgm:t>
    </dgm:pt>
    <dgm:pt modelId="{A924B3D2-65EF-411F-B3D8-79FBBD51DA89}" type="parTrans" cxnId="{C52DA367-D987-4ABD-8F3D-9AF217DA1101}">
      <dgm:prSet/>
      <dgm:spPr/>
      <dgm:t>
        <a:bodyPr/>
        <a:lstStyle/>
        <a:p>
          <a:endParaRPr kumimoji="1" lang="ja-JP" altLang="en-US" sz="2800">
            <a:latin typeface="+mn-ea"/>
            <a:ea typeface="+mn-ea"/>
          </a:endParaRPr>
        </a:p>
      </dgm:t>
    </dgm:pt>
    <dgm:pt modelId="{C26DB508-455D-4726-BD30-1491AC83E6DA}" type="sibTrans" cxnId="{C52DA367-D987-4ABD-8F3D-9AF217DA1101}">
      <dgm:prSet/>
      <dgm:spPr/>
      <dgm:t>
        <a:bodyPr/>
        <a:lstStyle/>
        <a:p>
          <a:endParaRPr kumimoji="1" lang="ja-JP" altLang="en-US" sz="2800">
            <a:latin typeface="+mn-ea"/>
            <a:ea typeface="+mn-ea"/>
          </a:endParaRPr>
        </a:p>
      </dgm:t>
    </dgm:pt>
    <dgm:pt modelId="{CAA276BD-B788-4D56-B037-772F1A91677F}">
      <dgm:prSet phldrT="[テキスト]" custT="1"/>
      <dgm:spPr/>
      <dgm:t>
        <a:bodyPr/>
        <a:lstStyle/>
        <a:p>
          <a:r>
            <a:rPr kumimoji="1" lang="ja-JP" altLang="en-US" sz="2800" dirty="0">
              <a:latin typeface="+mn-ea"/>
              <a:ea typeface="+mn-ea"/>
            </a:rPr>
            <a:t>セクハラ</a:t>
          </a:r>
        </a:p>
      </dgm:t>
    </dgm:pt>
    <dgm:pt modelId="{BD90DD4C-B9E7-4B73-BEAC-1BD42BBB715D}" type="parTrans" cxnId="{372CBF86-387B-4C40-B870-966531FBE73F}">
      <dgm:prSet/>
      <dgm:spPr/>
      <dgm:t>
        <a:bodyPr/>
        <a:lstStyle/>
        <a:p>
          <a:endParaRPr kumimoji="1" lang="ja-JP" altLang="en-US" sz="2800">
            <a:latin typeface="+mn-ea"/>
            <a:ea typeface="+mn-ea"/>
          </a:endParaRPr>
        </a:p>
      </dgm:t>
    </dgm:pt>
    <dgm:pt modelId="{8EF4141E-B70D-4C8F-A64E-75B3DE568BA9}" type="sibTrans" cxnId="{372CBF86-387B-4C40-B870-966531FBE73F}">
      <dgm:prSet custT="1"/>
      <dgm:spPr/>
      <dgm:t>
        <a:bodyPr/>
        <a:lstStyle/>
        <a:p>
          <a:r>
            <a:rPr kumimoji="1" lang="ja-JP" altLang="en-US" sz="2800" dirty="0">
              <a:latin typeface="+mn-ea"/>
              <a:ea typeface="+mn-ea"/>
            </a:rPr>
            <a:t>性的　ＤＶ</a:t>
          </a:r>
        </a:p>
      </dgm:t>
    </dgm:pt>
    <dgm:pt modelId="{C690C3FB-BF9B-4E4B-BA5D-1B6DBD0CB61D}">
      <dgm:prSet phldrT="[テキスト]" custT="1"/>
      <dgm:spPr/>
      <dgm:t>
        <a:bodyPr lIns="0" tIns="36000" rIns="0" bIns="36000"/>
        <a:lstStyle/>
        <a:p>
          <a:r>
            <a:rPr kumimoji="1" lang="ja-JP" altLang="en-US" sz="2600" dirty="0">
              <a:latin typeface="+mn-ea"/>
              <a:ea typeface="+mn-ea"/>
            </a:rPr>
            <a:t>ヘイトスピーチ</a:t>
          </a:r>
        </a:p>
      </dgm:t>
    </dgm:pt>
    <dgm:pt modelId="{388E6A00-436C-409B-B1BA-0749542F1B3F}" type="parTrans" cxnId="{B8D90D90-4657-4FBD-9C82-ED5046FD750B}">
      <dgm:prSet/>
      <dgm:spPr/>
      <dgm:t>
        <a:bodyPr/>
        <a:lstStyle/>
        <a:p>
          <a:endParaRPr kumimoji="1" lang="ja-JP" altLang="en-US" sz="2800">
            <a:latin typeface="+mn-ea"/>
            <a:ea typeface="+mn-ea"/>
          </a:endParaRPr>
        </a:p>
      </dgm:t>
    </dgm:pt>
    <dgm:pt modelId="{42F861D0-C668-4226-8041-EFB7C696354E}" type="sibTrans" cxnId="{B8D90D90-4657-4FBD-9C82-ED5046FD750B}">
      <dgm:prSet custT="1"/>
      <dgm:spPr/>
      <dgm:t>
        <a:bodyPr lIns="0"/>
        <a:lstStyle/>
        <a:p>
          <a:pPr algn="ctr"/>
          <a:r>
            <a:rPr kumimoji="1" lang="ja-JP" altLang="en-US" sz="2800" dirty="0">
              <a:latin typeface="+mn-ea"/>
              <a:ea typeface="+mn-ea"/>
            </a:rPr>
            <a:t>高齢者</a:t>
          </a:r>
          <a:endParaRPr kumimoji="1" lang="en-US" altLang="ja-JP" sz="2800" dirty="0">
            <a:latin typeface="+mn-ea"/>
            <a:ea typeface="+mn-ea"/>
          </a:endParaRPr>
        </a:p>
        <a:p>
          <a:pPr algn="ctr"/>
          <a:r>
            <a:rPr kumimoji="1" lang="ja-JP" altLang="en-US" sz="2800" dirty="0">
              <a:latin typeface="+mn-ea"/>
              <a:ea typeface="+mn-ea"/>
            </a:rPr>
            <a:t>虐待</a:t>
          </a:r>
        </a:p>
      </dgm:t>
    </dgm:pt>
    <dgm:pt modelId="{79442CFB-9DCA-4B82-9AA2-9F78C3D166F1}">
      <dgm:prSet phldrT="[テキスト]" custT="1"/>
      <dgm:spPr/>
      <dgm:t>
        <a:bodyPr/>
        <a:lstStyle/>
        <a:p>
          <a:endParaRPr kumimoji="1" lang="ja-JP" altLang="en-US" sz="2800" dirty="0">
            <a:latin typeface="+mn-ea"/>
            <a:ea typeface="+mn-ea"/>
          </a:endParaRPr>
        </a:p>
      </dgm:t>
    </dgm:pt>
    <dgm:pt modelId="{B5BF2196-933A-42BB-BB5E-2A7585290715}" type="parTrans" cxnId="{27BC73B6-2BDC-4484-A316-DDD93D57C595}">
      <dgm:prSet/>
      <dgm:spPr/>
      <dgm:t>
        <a:bodyPr/>
        <a:lstStyle/>
        <a:p>
          <a:endParaRPr kumimoji="1" lang="ja-JP" altLang="en-US" sz="2800">
            <a:latin typeface="+mn-ea"/>
            <a:ea typeface="+mn-ea"/>
          </a:endParaRPr>
        </a:p>
      </dgm:t>
    </dgm:pt>
    <dgm:pt modelId="{EE716FD1-624C-4B48-8640-A9CEF8CAD5ED}" type="sibTrans" cxnId="{27BC73B6-2BDC-4484-A316-DDD93D57C595}">
      <dgm:prSet/>
      <dgm:spPr/>
      <dgm:t>
        <a:bodyPr/>
        <a:lstStyle/>
        <a:p>
          <a:endParaRPr kumimoji="1" lang="ja-JP" altLang="en-US" sz="2800">
            <a:latin typeface="+mn-ea"/>
            <a:ea typeface="+mn-ea"/>
          </a:endParaRPr>
        </a:p>
      </dgm:t>
    </dgm:pt>
    <dgm:pt modelId="{0566A582-4073-450F-96B3-06717FBA628C}" type="pres">
      <dgm:prSet presAssocID="{48071268-9995-4D94-BB0D-0A8628AB1CC3}" presName="Name0" presStyleCnt="0">
        <dgm:presLayoutVars>
          <dgm:chMax/>
          <dgm:chPref/>
          <dgm:dir/>
          <dgm:animLvl val="lvl"/>
        </dgm:presLayoutVars>
      </dgm:prSet>
      <dgm:spPr/>
    </dgm:pt>
    <dgm:pt modelId="{826BB67E-FFB5-4E8F-998B-610A477CFA0E}" type="pres">
      <dgm:prSet presAssocID="{32E933A0-5E57-4A72-89C3-D7A99DF48994}" presName="composite" presStyleCnt="0"/>
      <dgm:spPr/>
    </dgm:pt>
    <dgm:pt modelId="{A8A1E522-FEFC-4F66-B5CE-9C600A797980}" type="pres">
      <dgm:prSet presAssocID="{32E933A0-5E57-4A72-89C3-D7A99DF48994}" presName="Parent1" presStyleLbl="node1" presStyleIdx="0" presStyleCnt="6" custLinFactNeighborX="-1448" custLinFactNeighborY="-1077">
        <dgm:presLayoutVars>
          <dgm:chMax val="1"/>
          <dgm:chPref val="1"/>
          <dgm:bulletEnabled val="1"/>
        </dgm:presLayoutVars>
      </dgm:prSet>
      <dgm:spPr/>
    </dgm:pt>
    <dgm:pt modelId="{9A2353AF-EF4C-4AB8-93C2-A61C31EF0CCF}" type="pres">
      <dgm:prSet presAssocID="{32E933A0-5E57-4A72-89C3-D7A99DF48994}" presName="Childtext1" presStyleLbl="revTx" presStyleIdx="0" presStyleCnt="3" custLinFactNeighborX="4104" custLinFactNeighborY="-1314">
        <dgm:presLayoutVars>
          <dgm:chMax val="0"/>
          <dgm:chPref val="0"/>
          <dgm:bulletEnabled val="1"/>
        </dgm:presLayoutVars>
      </dgm:prSet>
      <dgm:spPr/>
    </dgm:pt>
    <dgm:pt modelId="{DC387BDC-5E02-435C-8287-0769DBD5D8E5}" type="pres">
      <dgm:prSet presAssocID="{32E933A0-5E57-4A72-89C3-D7A99DF48994}" presName="BalanceSpacing" presStyleCnt="0"/>
      <dgm:spPr/>
    </dgm:pt>
    <dgm:pt modelId="{DC2CC5C3-CFF6-4A51-8BAC-57660FA4C8CB}" type="pres">
      <dgm:prSet presAssocID="{32E933A0-5E57-4A72-89C3-D7A99DF48994}" presName="BalanceSpacing1" presStyleCnt="0"/>
      <dgm:spPr/>
    </dgm:pt>
    <dgm:pt modelId="{11349FBD-59D1-4329-B7FB-B8DBE4A77406}" type="pres">
      <dgm:prSet presAssocID="{48EBC22B-EAF9-4177-978A-726667741AA6}" presName="Accent1Text" presStyleLbl="node1" presStyleIdx="1" presStyleCnt="6"/>
      <dgm:spPr/>
    </dgm:pt>
    <dgm:pt modelId="{46940244-2D1A-4DF4-9046-7E5F44F48AFA}" type="pres">
      <dgm:prSet presAssocID="{48EBC22B-EAF9-4177-978A-726667741AA6}" presName="spaceBetweenRectangles" presStyleCnt="0"/>
      <dgm:spPr/>
    </dgm:pt>
    <dgm:pt modelId="{9ADD2E9C-A9C3-4A5D-B731-59113DB7E9D8}" type="pres">
      <dgm:prSet presAssocID="{CAA276BD-B788-4D56-B037-772F1A91677F}" presName="composite" presStyleCnt="0"/>
      <dgm:spPr/>
    </dgm:pt>
    <dgm:pt modelId="{3EDBFDC3-A5AA-4654-B718-9CB42CD350C2}" type="pres">
      <dgm:prSet presAssocID="{CAA276BD-B788-4D56-B037-772F1A91677F}" presName="Parent1" presStyleLbl="node1" presStyleIdx="2" presStyleCnt="6" custLinFactNeighborY="1702">
        <dgm:presLayoutVars>
          <dgm:chMax val="1"/>
          <dgm:chPref val="1"/>
          <dgm:bulletEnabled val="1"/>
        </dgm:presLayoutVars>
      </dgm:prSet>
      <dgm:spPr/>
    </dgm:pt>
    <dgm:pt modelId="{4E3307E8-0B33-4C1C-BBAB-6E26833F22A9}" type="pres">
      <dgm:prSet presAssocID="{CAA276BD-B788-4D56-B037-772F1A91677F}" presName="Childtext1" presStyleLbl="revTx" presStyleIdx="1" presStyleCnt="3" custScaleX="50036" custLinFactX="95614" custLinFactY="-38298" custLinFactNeighborX="100000" custLinFactNeighborY="-100000">
        <dgm:presLayoutVars>
          <dgm:chMax val="0"/>
          <dgm:chPref val="0"/>
          <dgm:bulletEnabled val="1"/>
        </dgm:presLayoutVars>
      </dgm:prSet>
      <dgm:spPr/>
    </dgm:pt>
    <dgm:pt modelId="{E0370905-5432-4557-B7D4-E435C5B08F94}" type="pres">
      <dgm:prSet presAssocID="{CAA276BD-B788-4D56-B037-772F1A91677F}" presName="BalanceSpacing" presStyleCnt="0"/>
      <dgm:spPr/>
    </dgm:pt>
    <dgm:pt modelId="{BC476419-37AE-4256-A552-5F8493BAFFF0}" type="pres">
      <dgm:prSet presAssocID="{CAA276BD-B788-4D56-B037-772F1A91677F}" presName="BalanceSpacing1" presStyleCnt="0"/>
      <dgm:spPr/>
    </dgm:pt>
    <dgm:pt modelId="{F3F66530-22E1-4DD2-8CDE-0AD3F5179B28}" type="pres">
      <dgm:prSet presAssocID="{8EF4141E-B70D-4C8F-A64E-75B3DE568BA9}" presName="Accent1Text" presStyleLbl="node1" presStyleIdx="3" presStyleCnt="6" custLinFactNeighborY="1702"/>
      <dgm:spPr/>
    </dgm:pt>
    <dgm:pt modelId="{07AB2051-ADE2-473E-8DC1-130FA50CD2FE}" type="pres">
      <dgm:prSet presAssocID="{8EF4141E-B70D-4C8F-A64E-75B3DE568BA9}" presName="spaceBetweenRectangles" presStyleCnt="0"/>
      <dgm:spPr/>
    </dgm:pt>
    <dgm:pt modelId="{76E23FC0-9D41-4234-8E53-3B30DDA6BFE1}" type="pres">
      <dgm:prSet presAssocID="{C690C3FB-BF9B-4E4B-BA5D-1B6DBD0CB61D}" presName="composite" presStyleCnt="0"/>
      <dgm:spPr/>
    </dgm:pt>
    <dgm:pt modelId="{FA9C588E-7541-42E9-B31A-900ECC99059C}" type="pres">
      <dgm:prSet presAssocID="{C690C3FB-BF9B-4E4B-BA5D-1B6DBD0CB61D}" presName="Parent1" presStyleLbl="node1" presStyleIdx="4" presStyleCnt="6" custLinFactNeighborY="1077">
        <dgm:presLayoutVars>
          <dgm:chMax val="1"/>
          <dgm:chPref val="1"/>
          <dgm:bulletEnabled val="1"/>
        </dgm:presLayoutVars>
      </dgm:prSet>
      <dgm:spPr/>
    </dgm:pt>
    <dgm:pt modelId="{5BAFE288-2D08-4669-9B76-413AA1B53960}" type="pres">
      <dgm:prSet presAssocID="{C690C3FB-BF9B-4E4B-BA5D-1B6DBD0CB61D}" presName="Childtext1" presStyleLbl="revTx" presStyleIdx="2" presStyleCnt="3" custScaleX="51956" custLinFactNeighborX="-24022" custLinFactNeighborY="3214">
        <dgm:presLayoutVars>
          <dgm:chMax val="0"/>
          <dgm:chPref val="0"/>
          <dgm:bulletEnabled val="1"/>
        </dgm:presLayoutVars>
      </dgm:prSet>
      <dgm:spPr/>
    </dgm:pt>
    <dgm:pt modelId="{DA758A46-961E-4FEA-923D-9F92C1E37F0B}" type="pres">
      <dgm:prSet presAssocID="{C690C3FB-BF9B-4E4B-BA5D-1B6DBD0CB61D}" presName="BalanceSpacing" presStyleCnt="0"/>
      <dgm:spPr/>
    </dgm:pt>
    <dgm:pt modelId="{8540B968-93E9-4E44-8550-3C13D7896407}" type="pres">
      <dgm:prSet presAssocID="{C690C3FB-BF9B-4E4B-BA5D-1B6DBD0CB61D}" presName="BalanceSpacing1" presStyleCnt="0"/>
      <dgm:spPr/>
    </dgm:pt>
    <dgm:pt modelId="{81751088-06ED-4E25-BCF4-B2C1CCDB8973}" type="pres">
      <dgm:prSet presAssocID="{42F861D0-C668-4226-8041-EFB7C696354E}" presName="Accent1Text" presStyleLbl="node1" presStyleIdx="5" presStyleCnt="6" custLinFactNeighborY="1210"/>
      <dgm:spPr/>
    </dgm:pt>
  </dgm:ptLst>
  <dgm:cxnLst>
    <dgm:cxn modelId="{D66AD11C-0ED3-486E-8B30-807DFD83B172}" type="presOf" srcId="{CAA276BD-B788-4D56-B037-772F1A91677F}" destId="{3EDBFDC3-A5AA-4654-B718-9CB42CD350C2}" srcOrd="0" destOrd="0" presId="urn:microsoft.com/office/officeart/2008/layout/AlternatingHexagons"/>
    <dgm:cxn modelId="{DC80982F-A582-45A4-850A-6F4B43548DCA}" type="presOf" srcId="{32E933A0-5E57-4A72-89C3-D7A99DF48994}" destId="{A8A1E522-FEFC-4F66-B5CE-9C600A797980}" srcOrd="0" destOrd="0" presId="urn:microsoft.com/office/officeart/2008/layout/AlternatingHexagons"/>
    <dgm:cxn modelId="{4B5B3E32-48E2-49C2-812E-1D23F3034F51}" type="presOf" srcId="{8EF4141E-B70D-4C8F-A64E-75B3DE568BA9}" destId="{F3F66530-22E1-4DD2-8CDE-0AD3F5179B28}" srcOrd="0" destOrd="0" presId="urn:microsoft.com/office/officeart/2008/layout/AlternatingHexagons"/>
    <dgm:cxn modelId="{1F793F37-07E8-420B-8E08-95A3F61411D2}" type="presOf" srcId="{48EBC22B-EAF9-4177-978A-726667741AA6}" destId="{11349FBD-59D1-4329-B7FB-B8DBE4A77406}" srcOrd="0" destOrd="0" presId="urn:microsoft.com/office/officeart/2008/layout/AlternatingHexagons"/>
    <dgm:cxn modelId="{E0DFA340-0EF9-4829-8C3D-EF7F7DB4CB87}" type="presOf" srcId="{42F861D0-C668-4226-8041-EFB7C696354E}" destId="{81751088-06ED-4E25-BCF4-B2C1CCDB8973}" srcOrd="0" destOrd="0" presId="urn:microsoft.com/office/officeart/2008/layout/AlternatingHexagons"/>
    <dgm:cxn modelId="{C52DA367-D987-4ABD-8F3D-9AF217DA1101}" srcId="{32E933A0-5E57-4A72-89C3-D7A99DF48994}" destId="{AEA6E636-2759-4970-A0CC-06882DC34F30}" srcOrd="0" destOrd="0" parTransId="{A924B3D2-65EF-411F-B3D8-79FBBD51DA89}" sibTransId="{C26DB508-455D-4726-BD30-1491AC83E6DA}"/>
    <dgm:cxn modelId="{13DE0C4E-6FD2-4C49-8DAD-52B2D4670596}" srcId="{48071268-9995-4D94-BB0D-0A8628AB1CC3}" destId="{32E933A0-5E57-4A72-89C3-D7A99DF48994}" srcOrd="0" destOrd="0" parTransId="{351BE8BE-BFB4-48AA-843D-436072654451}" sibTransId="{48EBC22B-EAF9-4177-978A-726667741AA6}"/>
    <dgm:cxn modelId="{372CBF86-387B-4C40-B870-966531FBE73F}" srcId="{48071268-9995-4D94-BB0D-0A8628AB1CC3}" destId="{CAA276BD-B788-4D56-B037-772F1A91677F}" srcOrd="1" destOrd="0" parTransId="{BD90DD4C-B9E7-4B73-BEAC-1BD42BBB715D}" sibTransId="{8EF4141E-B70D-4C8F-A64E-75B3DE568BA9}"/>
    <dgm:cxn modelId="{B8D90D90-4657-4FBD-9C82-ED5046FD750B}" srcId="{48071268-9995-4D94-BB0D-0A8628AB1CC3}" destId="{C690C3FB-BF9B-4E4B-BA5D-1B6DBD0CB61D}" srcOrd="2" destOrd="0" parTransId="{388E6A00-436C-409B-B1BA-0749542F1B3F}" sibTransId="{42F861D0-C668-4226-8041-EFB7C696354E}"/>
    <dgm:cxn modelId="{27BC73B6-2BDC-4484-A316-DDD93D57C595}" srcId="{C690C3FB-BF9B-4E4B-BA5D-1B6DBD0CB61D}" destId="{79442CFB-9DCA-4B82-9AA2-9F78C3D166F1}" srcOrd="0" destOrd="0" parTransId="{B5BF2196-933A-42BB-BB5E-2A7585290715}" sibTransId="{EE716FD1-624C-4B48-8640-A9CEF8CAD5ED}"/>
    <dgm:cxn modelId="{0958DED0-64E3-4946-83C3-D0E252B806AB}" type="presOf" srcId="{79442CFB-9DCA-4B82-9AA2-9F78C3D166F1}" destId="{5BAFE288-2D08-4669-9B76-413AA1B53960}" srcOrd="0" destOrd="0" presId="urn:microsoft.com/office/officeart/2008/layout/AlternatingHexagons"/>
    <dgm:cxn modelId="{ED8DBDD2-AC72-4D61-82D8-1A426C508547}" type="presOf" srcId="{AEA6E636-2759-4970-A0CC-06882DC34F30}" destId="{9A2353AF-EF4C-4AB8-93C2-A61C31EF0CCF}" srcOrd="0" destOrd="0" presId="urn:microsoft.com/office/officeart/2008/layout/AlternatingHexagons"/>
    <dgm:cxn modelId="{7A747BD8-2E71-4E08-8AFB-ADD7266EF791}" type="presOf" srcId="{C690C3FB-BF9B-4E4B-BA5D-1B6DBD0CB61D}" destId="{FA9C588E-7541-42E9-B31A-900ECC99059C}" srcOrd="0" destOrd="0" presId="urn:microsoft.com/office/officeart/2008/layout/AlternatingHexagons"/>
    <dgm:cxn modelId="{009790FC-5E14-4DEC-BF32-04A785330291}" type="presOf" srcId="{48071268-9995-4D94-BB0D-0A8628AB1CC3}" destId="{0566A582-4073-450F-96B3-06717FBA628C}" srcOrd="0" destOrd="0" presId="urn:microsoft.com/office/officeart/2008/layout/AlternatingHexagons"/>
    <dgm:cxn modelId="{BBDD9D26-E0EF-4642-9675-CA541277F737}" type="presParOf" srcId="{0566A582-4073-450F-96B3-06717FBA628C}" destId="{826BB67E-FFB5-4E8F-998B-610A477CFA0E}" srcOrd="0" destOrd="0" presId="urn:microsoft.com/office/officeart/2008/layout/AlternatingHexagons"/>
    <dgm:cxn modelId="{6892B7AC-1504-4051-93F8-B768ABE4613A}" type="presParOf" srcId="{826BB67E-FFB5-4E8F-998B-610A477CFA0E}" destId="{A8A1E522-FEFC-4F66-B5CE-9C600A797980}" srcOrd="0" destOrd="0" presId="urn:microsoft.com/office/officeart/2008/layout/AlternatingHexagons"/>
    <dgm:cxn modelId="{F3B8C07F-855B-4190-A60A-FBB6A54215C2}" type="presParOf" srcId="{826BB67E-FFB5-4E8F-998B-610A477CFA0E}" destId="{9A2353AF-EF4C-4AB8-93C2-A61C31EF0CCF}" srcOrd="1" destOrd="0" presId="urn:microsoft.com/office/officeart/2008/layout/AlternatingHexagons"/>
    <dgm:cxn modelId="{D3E8F741-10BA-40DC-9D5F-0E3D14F8DC8A}" type="presParOf" srcId="{826BB67E-FFB5-4E8F-998B-610A477CFA0E}" destId="{DC387BDC-5E02-435C-8287-0769DBD5D8E5}" srcOrd="2" destOrd="0" presId="urn:microsoft.com/office/officeart/2008/layout/AlternatingHexagons"/>
    <dgm:cxn modelId="{949DF65C-D8A9-412B-AF3F-462B1DC1ACE4}" type="presParOf" srcId="{826BB67E-FFB5-4E8F-998B-610A477CFA0E}" destId="{DC2CC5C3-CFF6-4A51-8BAC-57660FA4C8CB}" srcOrd="3" destOrd="0" presId="urn:microsoft.com/office/officeart/2008/layout/AlternatingHexagons"/>
    <dgm:cxn modelId="{745CCA66-C64D-4697-AA3D-A6B64982F723}" type="presParOf" srcId="{826BB67E-FFB5-4E8F-998B-610A477CFA0E}" destId="{11349FBD-59D1-4329-B7FB-B8DBE4A77406}" srcOrd="4" destOrd="0" presId="urn:microsoft.com/office/officeart/2008/layout/AlternatingHexagons"/>
    <dgm:cxn modelId="{B6D69405-309A-4AC2-896C-F7B9CF41AF86}" type="presParOf" srcId="{0566A582-4073-450F-96B3-06717FBA628C}" destId="{46940244-2D1A-4DF4-9046-7E5F44F48AFA}" srcOrd="1" destOrd="0" presId="urn:microsoft.com/office/officeart/2008/layout/AlternatingHexagons"/>
    <dgm:cxn modelId="{34FB3229-A116-4ED3-88BD-F8FCDB578CA3}" type="presParOf" srcId="{0566A582-4073-450F-96B3-06717FBA628C}" destId="{9ADD2E9C-A9C3-4A5D-B731-59113DB7E9D8}" srcOrd="2" destOrd="0" presId="urn:microsoft.com/office/officeart/2008/layout/AlternatingHexagons"/>
    <dgm:cxn modelId="{88A118EB-94BC-490E-9F2B-DFB66A7A5FA3}" type="presParOf" srcId="{9ADD2E9C-A9C3-4A5D-B731-59113DB7E9D8}" destId="{3EDBFDC3-A5AA-4654-B718-9CB42CD350C2}" srcOrd="0" destOrd="0" presId="urn:microsoft.com/office/officeart/2008/layout/AlternatingHexagons"/>
    <dgm:cxn modelId="{ECC1CE0B-1046-403B-8CCF-8317F2957513}" type="presParOf" srcId="{9ADD2E9C-A9C3-4A5D-B731-59113DB7E9D8}" destId="{4E3307E8-0B33-4C1C-BBAB-6E26833F22A9}" srcOrd="1" destOrd="0" presId="urn:microsoft.com/office/officeart/2008/layout/AlternatingHexagons"/>
    <dgm:cxn modelId="{EE4BC764-D945-4854-A774-4E64A757B84B}" type="presParOf" srcId="{9ADD2E9C-A9C3-4A5D-B731-59113DB7E9D8}" destId="{E0370905-5432-4557-B7D4-E435C5B08F94}" srcOrd="2" destOrd="0" presId="urn:microsoft.com/office/officeart/2008/layout/AlternatingHexagons"/>
    <dgm:cxn modelId="{E4608E99-9FD3-43D3-85A6-4198D8E4113A}" type="presParOf" srcId="{9ADD2E9C-A9C3-4A5D-B731-59113DB7E9D8}" destId="{BC476419-37AE-4256-A552-5F8493BAFFF0}" srcOrd="3" destOrd="0" presId="urn:microsoft.com/office/officeart/2008/layout/AlternatingHexagons"/>
    <dgm:cxn modelId="{69709C74-FF0A-465E-8FC3-896D0DFF11AB}" type="presParOf" srcId="{9ADD2E9C-A9C3-4A5D-B731-59113DB7E9D8}" destId="{F3F66530-22E1-4DD2-8CDE-0AD3F5179B28}" srcOrd="4" destOrd="0" presId="urn:microsoft.com/office/officeart/2008/layout/AlternatingHexagons"/>
    <dgm:cxn modelId="{E50A3F13-5A05-4870-B6A6-6693E384BDE5}" type="presParOf" srcId="{0566A582-4073-450F-96B3-06717FBA628C}" destId="{07AB2051-ADE2-473E-8DC1-130FA50CD2FE}" srcOrd="3" destOrd="0" presId="urn:microsoft.com/office/officeart/2008/layout/AlternatingHexagons"/>
    <dgm:cxn modelId="{1A8A59CB-ED65-4CB0-84F9-AF21B024F30F}" type="presParOf" srcId="{0566A582-4073-450F-96B3-06717FBA628C}" destId="{76E23FC0-9D41-4234-8E53-3B30DDA6BFE1}" srcOrd="4" destOrd="0" presId="urn:microsoft.com/office/officeart/2008/layout/AlternatingHexagons"/>
    <dgm:cxn modelId="{6280C702-D5BF-420B-A601-2CA4F1F8E7F7}" type="presParOf" srcId="{76E23FC0-9D41-4234-8E53-3B30DDA6BFE1}" destId="{FA9C588E-7541-42E9-B31A-900ECC99059C}" srcOrd="0" destOrd="0" presId="urn:microsoft.com/office/officeart/2008/layout/AlternatingHexagons"/>
    <dgm:cxn modelId="{5EFB8EDC-0265-4751-BDFA-A1CA6DE42A0D}" type="presParOf" srcId="{76E23FC0-9D41-4234-8E53-3B30DDA6BFE1}" destId="{5BAFE288-2D08-4669-9B76-413AA1B53960}" srcOrd="1" destOrd="0" presId="urn:microsoft.com/office/officeart/2008/layout/AlternatingHexagons"/>
    <dgm:cxn modelId="{61F4635A-8CEC-4F06-AEF5-886DD7B333B2}" type="presParOf" srcId="{76E23FC0-9D41-4234-8E53-3B30DDA6BFE1}" destId="{DA758A46-961E-4FEA-923D-9F92C1E37F0B}" srcOrd="2" destOrd="0" presId="urn:microsoft.com/office/officeart/2008/layout/AlternatingHexagons"/>
    <dgm:cxn modelId="{76EDAE45-BF5A-43D1-B197-3871DAFBE64A}" type="presParOf" srcId="{76E23FC0-9D41-4234-8E53-3B30DDA6BFE1}" destId="{8540B968-93E9-4E44-8550-3C13D7896407}" srcOrd="3" destOrd="0" presId="urn:microsoft.com/office/officeart/2008/layout/AlternatingHexagons"/>
    <dgm:cxn modelId="{227D0EBB-ECE5-4C72-98FE-6029FC5EAC4C}" type="presParOf" srcId="{76E23FC0-9D41-4234-8E53-3B30DDA6BFE1}" destId="{81751088-06ED-4E25-BCF4-B2C1CCDB8973}"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A64C2-2C3F-4706-B5C4-F883C9EFB0B3}">
      <dsp:nvSpPr>
        <dsp:cNvPr id="0" name=""/>
        <dsp:cNvSpPr/>
      </dsp:nvSpPr>
      <dsp:spPr>
        <a:xfrm>
          <a:off x="0" y="34842"/>
          <a:ext cx="10058399" cy="1006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kumimoji="1" lang="ja-JP" sz="4000" kern="1200"/>
            <a:t>「ライフステージと人権～高齢期を中心に～」</a:t>
          </a:r>
          <a:endParaRPr lang="ja-JP" sz="4000" kern="1200"/>
        </a:p>
      </dsp:txBody>
      <dsp:txXfrm>
        <a:off x="49119" y="83961"/>
        <a:ext cx="9960161" cy="90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1E522-FEFC-4F66-B5CE-9C600A797980}">
      <dsp:nvSpPr>
        <dsp:cNvPr id="0" name=""/>
        <dsp:cNvSpPr/>
      </dsp:nvSpPr>
      <dsp:spPr>
        <a:xfrm rot="5400000">
          <a:off x="3394055" y="125687"/>
          <a:ext cx="1911970" cy="1663414"/>
        </a:xfrm>
        <a:prstGeom prst="hexagon">
          <a:avLst>
            <a:gd name="adj" fmla="val 25000"/>
            <a:gd name="vf" fmla="val 11547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latin typeface="+mn-ea"/>
              <a:ea typeface="+mn-ea"/>
            </a:rPr>
            <a:t>体罰</a:t>
          </a:r>
          <a:endParaRPr kumimoji="1" lang="ja-JP" altLang="en-US" sz="2800" kern="1200" dirty="0">
            <a:latin typeface="+mn-ea"/>
            <a:ea typeface="+mn-ea"/>
          </a:endParaRPr>
        </a:p>
      </dsp:txBody>
      <dsp:txXfrm rot="-5400000">
        <a:off x="3777548" y="299358"/>
        <a:ext cx="1144984" cy="1316072"/>
      </dsp:txXfrm>
    </dsp:sp>
    <dsp:sp modelId="{9A2353AF-EF4C-4AB8-93C2-A61C31EF0CCF}">
      <dsp:nvSpPr>
        <dsp:cNvPr id="0" name=""/>
        <dsp:cNvSpPr/>
      </dsp:nvSpPr>
      <dsp:spPr>
        <a:xfrm>
          <a:off x="833085" y="432053"/>
          <a:ext cx="1471162" cy="1147182"/>
        </a:xfrm>
        <a:prstGeom prst="rect">
          <a:avLst/>
        </a:prstGeom>
        <a:noFill/>
        <a:ln>
          <a:noFill/>
        </a:ln>
        <a:effectLst/>
      </dsp:spPr>
      <dsp:style>
        <a:lnRef idx="0">
          <a:scrgbClr r="0" g="0" b="0"/>
        </a:lnRef>
        <a:fillRef idx="0">
          <a:scrgbClr r="0" g="0" b="0"/>
        </a:fillRef>
        <a:effectRef idx="0">
          <a:scrgbClr r="0" g="0" b="0"/>
        </a:effectRef>
        <a:fontRef idx="minor"/>
      </dsp:style>
    </dsp:sp>
    <dsp:sp modelId="{11349FBD-59D1-4329-B7FB-B8DBE4A77406}">
      <dsp:nvSpPr>
        <dsp:cNvPr id="0" name=""/>
        <dsp:cNvSpPr/>
      </dsp:nvSpPr>
      <dsp:spPr>
        <a:xfrm rot="5400000">
          <a:off x="1597568" y="125687"/>
          <a:ext cx="1911970" cy="1663414"/>
        </a:xfrm>
        <a:prstGeom prst="hexagon">
          <a:avLst>
            <a:gd name="adj" fmla="val 25000"/>
            <a:gd name="vf" fmla="val 115470"/>
          </a:avLst>
        </a:prstGeom>
        <a:solidFill>
          <a:schemeClr val="accent2">
            <a:hueOff val="-4032637"/>
            <a:satOff val="1754"/>
            <a:lumOff val="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latin typeface="+mn-ea"/>
              <a:ea typeface="+mn-ea"/>
            </a:rPr>
            <a:t>いじめ</a:t>
          </a:r>
          <a:endParaRPr kumimoji="1" lang="ja-JP" altLang="en-US" sz="2800" kern="1200" dirty="0">
            <a:latin typeface="+mn-ea"/>
            <a:ea typeface="+mn-ea"/>
          </a:endParaRPr>
        </a:p>
      </dsp:txBody>
      <dsp:txXfrm rot="-5400000">
        <a:off x="1981061" y="299358"/>
        <a:ext cx="1144984" cy="1316072"/>
      </dsp:txXfrm>
    </dsp:sp>
    <dsp:sp modelId="{3EDBFDC3-A5AA-4654-B718-9CB42CD350C2}">
      <dsp:nvSpPr>
        <dsp:cNvPr id="0" name=""/>
        <dsp:cNvSpPr/>
      </dsp:nvSpPr>
      <dsp:spPr>
        <a:xfrm rot="5400000">
          <a:off x="2479733" y="1748567"/>
          <a:ext cx="1911970" cy="1663414"/>
        </a:xfrm>
        <a:prstGeom prst="hexagon">
          <a:avLst>
            <a:gd name="adj" fmla="val 25000"/>
            <a:gd name="vf" fmla="val 115470"/>
          </a:avLst>
        </a:prstGeom>
        <a:solidFill>
          <a:schemeClr val="accent2">
            <a:hueOff val="-8065275"/>
            <a:satOff val="3508"/>
            <a:lumOff val="102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パワ　ハラ</a:t>
          </a:r>
        </a:p>
      </dsp:txBody>
      <dsp:txXfrm rot="-5400000">
        <a:off x="2863226" y="1922238"/>
        <a:ext cx="1144984" cy="1316072"/>
      </dsp:txXfrm>
    </dsp:sp>
    <dsp:sp modelId="{4E3307E8-0B33-4C1C-BBAB-6E26833F22A9}">
      <dsp:nvSpPr>
        <dsp:cNvPr id="0" name=""/>
        <dsp:cNvSpPr/>
      </dsp:nvSpPr>
      <dsp:spPr>
        <a:xfrm>
          <a:off x="218707" y="2016227"/>
          <a:ext cx="2418257" cy="1147182"/>
        </a:xfrm>
        <a:prstGeom prst="rect">
          <a:avLst/>
        </a:prstGeom>
        <a:noFill/>
        <a:ln>
          <a:noFill/>
        </a:ln>
        <a:effectLst/>
      </dsp:spPr>
      <dsp:style>
        <a:lnRef idx="0">
          <a:scrgbClr r="0" g="0" b="0"/>
        </a:lnRef>
        <a:fillRef idx="0">
          <a:scrgbClr r="0" g="0" b="0"/>
        </a:fillRef>
        <a:effectRef idx="0">
          <a:scrgbClr r="0" g="0" b="0"/>
        </a:effectRef>
        <a:fontRef idx="minor"/>
      </dsp:style>
    </dsp:sp>
    <dsp:sp modelId="{F3F66530-22E1-4DD2-8CDE-0AD3F5179B28}">
      <dsp:nvSpPr>
        <dsp:cNvPr id="0" name=""/>
        <dsp:cNvSpPr/>
      </dsp:nvSpPr>
      <dsp:spPr>
        <a:xfrm rot="5400000">
          <a:off x="4268702" y="1748567"/>
          <a:ext cx="1911970" cy="1663414"/>
        </a:xfrm>
        <a:prstGeom prst="hexagon">
          <a:avLst>
            <a:gd name="adj" fmla="val 25000"/>
            <a:gd name="vf" fmla="val 115470"/>
          </a:avLst>
        </a:prstGeom>
        <a:solidFill>
          <a:schemeClr val="accent2">
            <a:hueOff val="-12097912"/>
            <a:satOff val="5261"/>
            <a:lumOff val="1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モラ　ハラ</a:t>
          </a:r>
        </a:p>
      </dsp:txBody>
      <dsp:txXfrm rot="-5400000">
        <a:off x="4652195" y="1922238"/>
        <a:ext cx="1144984" cy="1316072"/>
      </dsp:txXfrm>
    </dsp:sp>
    <dsp:sp modelId="{FA9C588E-7541-42E9-B31A-900ECC99059C}">
      <dsp:nvSpPr>
        <dsp:cNvPr id="0" name=""/>
        <dsp:cNvSpPr/>
      </dsp:nvSpPr>
      <dsp:spPr>
        <a:xfrm rot="5400000">
          <a:off x="3396883" y="3371447"/>
          <a:ext cx="1911970" cy="1663414"/>
        </a:xfrm>
        <a:prstGeom prst="hexagon">
          <a:avLst>
            <a:gd name="adj" fmla="val 25000"/>
            <a:gd name="vf" fmla="val 115470"/>
          </a:avLst>
        </a:prstGeom>
        <a:solidFill>
          <a:schemeClr val="accent2">
            <a:hueOff val="-16130550"/>
            <a:satOff val="7015"/>
            <a:lumOff val="204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a:latin typeface="+mn-ea"/>
              <a:ea typeface="+mn-ea"/>
            </a:rPr>
            <a:t>あおり運転</a:t>
          </a:r>
          <a:endParaRPr kumimoji="1" lang="ja-JP" altLang="en-US" sz="2600" kern="1200" dirty="0">
            <a:latin typeface="+mn-ea"/>
            <a:ea typeface="+mn-ea"/>
          </a:endParaRPr>
        </a:p>
      </dsp:txBody>
      <dsp:txXfrm rot="-5400000">
        <a:off x="3780376" y="3545118"/>
        <a:ext cx="1144984" cy="1316072"/>
      </dsp:txXfrm>
    </dsp:sp>
    <dsp:sp modelId="{5BAFE288-2D08-4669-9B76-413AA1B53960}">
      <dsp:nvSpPr>
        <dsp:cNvPr id="0" name=""/>
        <dsp:cNvSpPr/>
      </dsp:nvSpPr>
      <dsp:spPr>
        <a:xfrm>
          <a:off x="792095" y="3582770"/>
          <a:ext cx="1760073" cy="1147182"/>
        </a:xfrm>
        <a:prstGeom prst="rect">
          <a:avLst/>
        </a:prstGeom>
        <a:noFill/>
        <a:ln>
          <a:noFill/>
        </a:ln>
        <a:effectLst/>
      </dsp:spPr>
      <dsp:style>
        <a:lnRef idx="0">
          <a:scrgbClr r="0" g="0" b="0"/>
        </a:lnRef>
        <a:fillRef idx="0">
          <a:scrgbClr r="0" g="0" b="0"/>
        </a:fillRef>
        <a:effectRef idx="0">
          <a:scrgbClr r="0" g="0" b="0"/>
        </a:effectRef>
        <a:fontRef idx="minor"/>
      </dsp:style>
    </dsp:sp>
    <dsp:sp modelId="{81751088-06ED-4E25-BCF4-B2C1CCDB8973}">
      <dsp:nvSpPr>
        <dsp:cNvPr id="0" name=""/>
        <dsp:cNvSpPr/>
      </dsp:nvSpPr>
      <dsp:spPr>
        <a:xfrm rot="5400000">
          <a:off x="1597568" y="3371447"/>
          <a:ext cx="1911970" cy="1663414"/>
        </a:xfrm>
        <a:prstGeom prst="hexagon">
          <a:avLst>
            <a:gd name="adj" fmla="val 25000"/>
            <a:gd name="vf" fmla="val 115470"/>
          </a:avLst>
        </a:prstGeom>
        <a:solidFill>
          <a:schemeClr val="accent2">
            <a:hueOff val="-20163186"/>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a:latin typeface="+mn-ea"/>
              <a:ea typeface="+mn-ea"/>
            </a:rPr>
            <a:t>モン　スター</a:t>
          </a:r>
          <a:endParaRPr kumimoji="1" lang="ja-JP" altLang="en-US" sz="2800" kern="1200" dirty="0">
            <a:latin typeface="+mn-ea"/>
            <a:ea typeface="+mn-ea"/>
          </a:endParaRPr>
        </a:p>
      </dsp:txBody>
      <dsp:txXfrm rot="-5400000">
        <a:off x="1981061" y="3545118"/>
        <a:ext cx="1144984" cy="1316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1E522-FEFC-4F66-B5CE-9C600A797980}">
      <dsp:nvSpPr>
        <dsp:cNvPr id="0" name=""/>
        <dsp:cNvSpPr/>
      </dsp:nvSpPr>
      <dsp:spPr>
        <a:xfrm rot="5400000">
          <a:off x="2839119" y="482261"/>
          <a:ext cx="1880208" cy="1635781"/>
        </a:xfrm>
        <a:prstGeom prst="hexagon">
          <a:avLst>
            <a:gd name="adj" fmla="val 25000"/>
            <a:gd name="vf" fmla="val 11547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06680" rIns="7200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デートＤＶ</a:t>
          </a:r>
        </a:p>
      </dsp:txBody>
      <dsp:txXfrm rot="-5400000">
        <a:off x="3216241" y="653047"/>
        <a:ext cx="1125963" cy="1294210"/>
      </dsp:txXfrm>
    </dsp:sp>
    <dsp:sp modelId="{9A2353AF-EF4C-4AB8-93C2-A61C31EF0CCF}">
      <dsp:nvSpPr>
        <dsp:cNvPr id="0" name=""/>
        <dsp:cNvSpPr/>
      </dsp:nvSpPr>
      <dsp:spPr>
        <a:xfrm>
          <a:off x="4670438" y="741516"/>
          <a:ext cx="2098313"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kumimoji="1" lang="ja-JP" altLang="en-US" sz="2800" kern="1200" dirty="0">
            <a:latin typeface="+mn-ea"/>
            <a:ea typeface="+mn-ea"/>
          </a:endParaRPr>
        </a:p>
      </dsp:txBody>
      <dsp:txXfrm>
        <a:off x="4670438" y="741516"/>
        <a:ext cx="2098313" cy="1128125"/>
      </dsp:txXfrm>
    </dsp:sp>
    <dsp:sp modelId="{11349FBD-59D1-4329-B7FB-B8DBE4A77406}">
      <dsp:nvSpPr>
        <dsp:cNvPr id="0" name=""/>
        <dsp:cNvSpPr/>
      </dsp:nvSpPr>
      <dsp:spPr>
        <a:xfrm rot="5400000">
          <a:off x="1096161" y="502511"/>
          <a:ext cx="1880208" cy="1635781"/>
        </a:xfrm>
        <a:prstGeom prst="hexagon">
          <a:avLst>
            <a:gd name="adj" fmla="val 25000"/>
            <a:gd name="vf" fmla="val 115470"/>
          </a:avLst>
        </a:prstGeom>
        <a:solidFill>
          <a:schemeClr val="accent3">
            <a:hueOff val="2324921"/>
            <a:satOff val="-7429"/>
            <a:lumOff val="-188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児童</a:t>
          </a:r>
          <a:endParaRPr kumimoji="1" lang="en-US" altLang="ja-JP" sz="2800" kern="1200" dirty="0">
            <a:latin typeface="+mn-ea"/>
            <a:ea typeface="+mn-ea"/>
          </a:endParaRPr>
        </a:p>
        <a:p>
          <a:pPr marL="0" lvl="0" indent="0" algn="ctr" defTabSz="1244600">
            <a:lnSpc>
              <a:spcPct val="90000"/>
            </a:lnSpc>
            <a:spcBef>
              <a:spcPct val="0"/>
            </a:spcBef>
            <a:spcAft>
              <a:spcPct val="35000"/>
            </a:spcAft>
            <a:buNone/>
          </a:pPr>
          <a:r>
            <a:rPr kumimoji="1" lang="ja-JP" altLang="en-US" sz="2800" kern="1200" dirty="0">
              <a:latin typeface="+mn-ea"/>
              <a:ea typeface="+mn-ea"/>
            </a:rPr>
            <a:t>虐待</a:t>
          </a:r>
        </a:p>
      </dsp:txBody>
      <dsp:txXfrm rot="-5400000">
        <a:off x="1473283" y="673297"/>
        <a:ext cx="1125963" cy="1294210"/>
      </dsp:txXfrm>
    </dsp:sp>
    <dsp:sp modelId="{3EDBFDC3-A5AA-4654-B718-9CB42CD350C2}">
      <dsp:nvSpPr>
        <dsp:cNvPr id="0" name=""/>
        <dsp:cNvSpPr/>
      </dsp:nvSpPr>
      <dsp:spPr>
        <a:xfrm rot="5400000">
          <a:off x="1976099" y="2130434"/>
          <a:ext cx="1880208" cy="1635781"/>
        </a:xfrm>
        <a:prstGeom prst="hexagon">
          <a:avLst>
            <a:gd name="adj" fmla="val 25000"/>
            <a:gd name="vf" fmla="val 115470"/>
          </a:avLst>
        </a:prstGeom>
        <a:solidFill>
          <a:schemeClr val="accent3">
            <a:hueOff val="4649843"/>
            <a:satOff val="-14858"/>
            <a:lumOff val="-3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セクハラ</a:t>
          </a:r>
        </a:p>
      </dsp:txBody>
      <dsp:txXfrm rot="-5400000">
        <a:off x="2353221" y="2301220"/>
        <a:ext cx="1125963" cy="1294210"/>
      </dsp:txXfrm>
    </dsp:sp>
    <dsp:sp modelId="{4E3307E8-0B33-4C1C-BBAB-6E26833F22A9}">
      <dsp:nvSpPr>
        <dsp:cNvPr id="0" name=""/>
        <dsp:cNvSpPr/>
      </dsp:nvSpPr>
      <dsp:spPr>
        <a:xfrm>
          <a:off x="4479478" y="792086"/>
          <a:ext cx="1016043" cy="1128125"/>
        </a:xfrm>
        <a:prstGeom prst="rect">
          <a:avLst/>
        </a:prstGeom>
        <a:noFill/>
        <a:ln>
          <a:noFill/>
        </a:ln>
        <a:effectLst/>
      </dsp:spPr>
      <dsp:style>
        <a:lnRef idx="0">
          <a:scrgbClr r="0" g="0" b="0"/>
        </a:lnRef>
        <a:fillRef idx="0">
          <a:scrgbClr r="0" g="0" b="0"/>
        </a:fillRef>
        <a:effectRef idx="0">
          <a:scrgbClr r="0" g="0" b="0"/>
        </a:effectRef>
        <a:fontRef idx="minor"/>
      </dsp:style>
    </dsp:sp>
    <dsp:sp modelId="{F3F66530-22E1-4DD2-8CDE-0AD3F5179B28}">
      <dsp:nvSpPr>
        <dsp:cNvPr id="0" name=""/>
        <dsp:cNvSpPr/>
      </dsp:nvSpPr>
      <dsp:spPr>
        <a:xfrm rot="5400000">
          <a:off x="3742743" y="2130434"/>
          <a:ext cx="1880208" cy="1635781"/>
        </a:xfrm>
        <a:prstGeom prst="hexagon">
          <a:avLst>
            <a:gd name="adj" fmla="val 25000"/>
            <a:gd name="vf" fmla="val 115470"/>
          </a:avLst>
        </a:prstGeom>
        <a:solidFill>
          <a:schemeClr val="accent3">
            <a:hueOff val="6974765"/>
            <a:satOff val="-22287"/>
            <a:lumOff val="-564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性的　ＤＶ</a:t>
          </a:r>
        </a:p>
      </dsp:txBody>
      <dsp:txXfrm rot="-5400000">
        <a:off x="4119865" y="2301220"/>
        <a:ext cx="1125963" cy="1294210"/>
      </dsp:txXfrm>
    </dsp:sp>
    <dsp:sp modelId="{FA9C588E-7541-42E9-B31A-900ECC99059C}">
      <dsp:nvSpPr>
        <dsp:cNvPr id="0" name=""/>
        <dsp:cNvSpPr/>
      </dsp:nvSpPr>
      <dsp:spPr>
        <a:xfrm rot="5400000">
          <a:off x="2862806" y="3714604"/>
          <a:ext cx="1880208" cy="1635781"/>
        </a:xfrm>
        <a:prstGeom prst="hexagon">
          <a:avLst>
            <a:gd name="adj" fmla="val 25000"/>
            <a:gd name="vf" fmla="val 115470"/>
          </a:avLst>
        </a:prstGeom>
        <a:solidFill>
          <a:schemeClr val="accent3">
            <a:hueOff val="9299686"/>
            <a:satOff val="-29716"/>
            <a:lumOff val="-75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3600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latin typeface="+mn-ea"/>
              <a:ea typeface="+mn-ea"/>
            </a:rPr>
            <a:t>ヘイトスピーチ</a:t>
          </a:r>
        </a:p>
      </dsp:txBody>
      <dsp:txXfrm rot="-5400000">
        <a:off x="3239928" y="3885390"/>
        <a:ext cx="1125963" cy="1294210"/>
      </dsp:txXfrm>
    </dsp:sp>
    <dsp:sp modelId="{5BAFE288-2D08-4669-9B76-413AA1B53960}">
      <dsp:nvSpPr>
        <dsp:cNvPr id="0" name=""/>
        <dsp:cNvSpPr/>
      </dsp:nvSpPr>
      <dsp:spPr>
        <a:xfrm>
          <a:off x="4670438" y="3984440"/>
          <a:ext cx="1090199" cy="112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kumimoji="1" lang="ja-JP" altLang="en-US" sz="2800" kern="1200" dirty="0">
            <a:latin typeface="+mn-ea"/>
            <a:ea typeface="+mn-ea"/>
          </a:endParaRPr>
        </a:p>
      </dsp:txBody>
      <dsp:txXfrm>
        <a:off x="4670438" y="3984440"/>
        <a:ext cx="1090199" cy="1128125"/>
      </dsp:txXfrm>
    </dsp:sp>
    <dsp:sp modelId="{81751088-06ED-4E25-BCF4-B2C1CCDB8973}">
      <dsp:nvSpPr>
        <dsp:cNvPr id="0" name=""/>
        <dsp:cNvSpPr/>
      </dsp:nvSpPr>
      <dsp:spPr>
        <a:xfrm rot="5400000">
          <a:off x="1096161" y="3717104"/>
          <a:ext cx="1880208" cy="1635781"/>
        </a:xfrm>
        <a:prstGeom prst="hexagon">
          <a:avLst>
            <a:gd name="adj" fmla="val 25000"/>
            <a:gd name="vf" fmla="val 11547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mn-ea"/>
              <a:ea typeface="+mn-ea"/>
            </a:rPr>
            <a:t>高齢者</a:t>
          </a:r>
          <a:endParaRPr kumimoji="1" lang="en-US" altLang="ja-JP" sz="2800" kern="1200" dirty="0">
            <a:latin typeface="+mn-ea"/>
            <a:ea typeface="+mn-ea"/>
          </a:endParaRPr>
        </a:p>
        <a:p>
          <a:pPr marL="0" lvl="0" indent="0" algn="ctr" defTabSz="1244600">
            <a:lnSpc>
              <a:spcPct val="90000"/>
            </a:lnSpc>
            <a:spcBef>
              <a:spcPct val="0"/>
            </a:spcBef>
            <a:spcAft>
              <a:spcPct val="35000"/>
            </a:spcAft>
            <a:buNone/>
          </a:pPr>
          <a:r>
            <a:rPr kumimoji="1" lang="ja-JP" altLang="en-US" sz="2800" kern="1200" dirty="0">
              <a:latin typeface="+mn-ea"/>
              <a:ea typeface="+mn-ea"/>
            </a:rPr>
            <a:t>虐待</a:t>
          </a:r>
        </a:p>
      </dsp:txBody>
      <dsp:txXfrm rot="-5400000">
        <a:off x="1473283" y="3887890"/>
        <a:ext cx="1125963" cy="1294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0"/>
            <a:ext cx="4276254" cy="338143"/>
          </a:xfrm>
          <a:prstGeom prst="rect">
            <a:avLst/>
          </a:prstGeom>
        </p:spPr>
        <p:txBody>
          <a:bodyPr vert="horz" lIns="91440" tIns="45720" rIns="91440" bIns="45720" rtlCol="0"/>
          <a:lstStyle>
            <a:lvl1pPr algn="r">
              <a:defRPr sz="1200"/>
            </a:lvl1pPr>
          </a:lstStyle>
          <a:p>
            <a:fld id="{8249A0AE-2582-4360-8684-C28F41415282}" type="datetimeFigureOut">
              <a:rPr kumimoji="1" lang="ja-JP" altLang="en-US" smtClean="0"/>
              <a:t>2020/11/20</a:t>
            </a:fld>
            <a:endParaRPr kumimoji="1" lang="ja-JP" altLang="en-US"/>
          </a:p>
        </p:txBody>
      </p:sp>
      <p:sp>
        <p:nvSpPr>
          <p:cNvPr id="4" name="フッター プレースホルダー 3"/>
          <p:cNvSpPr>
            <a:spLocks noGrp="1"/>
          </p:cNvSpPr>
          <p:nvPr>
            <p:ph type="ftr" sz="quarter" idx="2"/>
          </p:nvPr>
        </p:nvSpPr>
        <p:spPr>
          <a:xfrm>
            <a:off x="1" y="6397620"/>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8143"/>
          </a:xfrm>
          <a:prstGeom prst="rect">
            <a:avLst/>
          </a:prstGeom>
        </p:spPr>
        <p:txBody>
          <a:bodyPr vert="horz" lIns="91440" tIns="45720" rIns="91440" bIns="45720" rtlCol="0" anchor="b"/>
          <a:lstStyle>
            <a:lvl1pPr algn="r">
              <a:defRPr sz="1200"/>
            </a:lvl1pPr>
          </a:lstStyle>
          <a:p>
            <a:fld id="{21D53E75-17A3-4678-95FE-8B349186BAFF}" type="slidenum">
              <a:rPr kumimoji="1" lang="ja-JP" altLang="en-US" smtClean="0"/>
              <a:t>‹#›</a:t>
            </a:fld>
            <a:endParaRPr kumimoji="1" lang="ja-JP" altLang="en-US"/>
          </a:p>
        </p:txBody>
      </p:sp>
    </p:spTree>
    <p:extLst>
      <p:ext uri="{BB962C8B-B14F-4D97-AF65-F5344CB8AC3E}">
        <p14:creationId xmlns:p14="http://schemas.microsoft.com/office/powerpoint/2010/main" val="23056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D13871A0-EFED-48B6-B743-F814187D60D3}" type="datetimeFigureOut">
              <a:rPr kumimoji="1" lang="ja-JP" altLang="en-US" smtClean="0"/>
              <a:t>2020/11/20</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3D2691F0-4F47-4B47-A814-36E24BE70570}" type="slidenum">
              <a:rPr kumimoji="1" lang="ja-JP" altLang="en-US" smtClean="0"/>
              <a:t>‹#›</a:t>
            </a:fld>
            <a:endParaRPr kumimoji="1" lang="ja-JP" altLang="en-US"/>
          </a:p>
        </p:txBody>
      </p:sp>
    </p:spTree>
    <p:extLst>
      <p:ext uri="{BB962C8B-B14F-4D97-AF65-F5344CB8AC3E}">
        <p14:creationId xmlns:p14="http://schemas.microsoft.com/office/powerpoint/2010/main" val="16674376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fld id="{386F22CB-A71A-40C0-ACAD-03D0A54BD600}" type="slidenum">
              <a:rPr lang="en-US" altLang="ja-JP" sz="1200" smtClean="0">
                <a:latin typeface="Times New Roman" pitchFamily="18" charset="0"/>
              </a:rPr>
              <a:pPr eaLnBrk="1" hangingPunct="1"/>
              <a:t>8</a:t>
            </a:fld>
            <a:endParaRPr lang="en-US" altLang="ja-JP" sz="1200">
              <a:latin typeface="Times New Roman" pitchFamily="18" charset="0"/>
            </a:endParaRPr>
          </a:p>
        </p:txBody>
      </p:sp>
      <p:sp>
        <p:nvSpPr>
          <p:cNvPr id="30723" name="Rectangle 2"/>
          <p:cNvSpPr>
            <a:spLocks noGrp="1" noRot="1" noChangeAspect="1" noChangeArrowheads="1" noTextEdit="1"/>
          </p:cNvSpPr>
          <p:nvPr>
            <p:ph type="sldImg"/>
          </p:nvPr>
        </p:nvSpPr>
        <p:spPr>
          <a:xfrm>
            <a:off x="2459038" y="549275"/>
            <a:ext cx="4879975" cy="2744788"/>
          </a:xfrm>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ja-JP"/>
          </a:p>
        </p:txBody>
      </p:sp>
    </p:spTree>
    <p:extLst>
      <p:ext uri="{BB962C8B-B14F-4D97-AF65-F5344CB8AC3E}">
        <p14:creationId xmlns:p14="http://schemas.microsoft.com/office/powerpoint/2010/main" val="180703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fld id="{0DBD0386-875A-4C74-954F-F5E2266BFD1B}" type="slidenum">
              <a:rPr lang="en-US" altLang="ja-JP" sz="1200" smtClean="0">
                <a:latin typeface="Times New Roman" pitchFamily="18" charset="0"/>
              </a:rPr>
              <a:pPr eaLnBrk="1" hangingPunct="1"/>
              <a:t>9</a:t>
            </a:fld>
            <a:endParaRPr lang="en-US" altLang="ja-JP" sz="1200">
              <a:latin typeface="Times New Roman" pitchFamily="18" charset="0"/>
            </a:endParaRPr>
          </a:p>
        </p:txBody>
      </p:sp>
      <p:sp>
        <p:nvSpPr>
          <p:cNvPr id="33795" name="Rectangle 2"/>
          <p:cNvSpPr>
            <a:spLocks noGrp="1" noRot="1" noChangeAspect="1" noChangeArrowheads="1" noTextEdit="1"/>
          </p:cNvSpPr>
          <p:nvPr>
            <p:ph type="sldImg"/>
          </p:nvPr>
        </p:nvSpPr>
        <p:spPr>
          <a:xfrm>
            <a:off x="2459038" y="549275"/>
            <a:ext cx="4879975" cy="2744788"/>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ja-JP"/>
          </a:p>
        </p:txBody>
      </p:sp>
    </p:spTree>
    <p:extLst>
      <p:ext uri="{BB962C8B-B14F-4D97-AF65-F5344CB8AC3E}">
        <p14:creationId xmlns:p14="http://schemas.microsoft.com/office/powerpoint/2010/main" val="313020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fld id="{998D2C09-A687-4151-8082-2B4FE5EC8DD8}" type="slidenum">
              <a:rPr lang="en-US" altLang="ja-JP" sz="1200" smtClean="0">
                <a:latin typeface="Times New Roman" pitchFamily="18" charset="0"/>
              </a:rPr>
              <a:pPr eaLnBrk="1" hangingPunct="1"/>
              <a:t>10</a:t>
            </a:fld>
            <a:endParaRPr lang="en-US" altLang="ja-JP" sz="1200">
              <a:latin typeface="Times New Roman" pitchFamily="18" charset="0"/>
            </a:endParaRPr>
          </a:p>
        </p:txBody>
      </p:sp>
      <p:sp>
        <p:nvSpPr>
          <p:cNvPr id="34819" name="Rectangle 2"/>
          <p:cNvSpPr>
            <a:spLocks noGrp="1" noRot="1" noChangeAspect="1" noChangeArrowheads="1" noTextEdit="1"/>
          </p:cNvSpPr>
          <p:nvPr>
            <p:ph type="sldImg"/>
          </p:nvPr>
        </p:nvSpPr>
        <p:spPr>
          <a:xfrm>
            <a:off x="2411413" y="542925"/>
            <a:ext cx="4938712" cy="2778125"/>
          </a:xfrm>
          <a:ln/>
        </p:spPr>
      </p:sp>
      <p:sp>
        <p:nvSpPr>
          <p:cNvPr id="34820" name="Rectangle 3"/>
          <p:cNvSpPr>
            <a:spLocks noGrp="1" noChangeArrowheads="1"/>
          </p:cNvSpPr>
          <p:nvPr>
            <p:ph type="body" idx="1"/>
          </p:nvPr>
        </p:nvSpPr>
        <p:spPr>
          <a:xfrm>
            <a:off x="1299522" y="3505871"/>
            <a:ext cx="7148510" cy="3264974"/>
          </a:xfrm>
          <a:noFill/>
        </p:spPr>
        <p:txBody>
          <a:bodyPr/>
          <a:lstStyle/>
          <a:p>
            <a:pPr eaLnBrk="1" hangingPunct="1"/>
            <a:r>
              <a:rPr lang="ja-JP" altLang="en-US"/>
              <a:t>昨日の給食は？</a:t>
            </a:r>
            <a:endParaRPr lang="en-US" altLang="ja-JP"/>
          </a:p>
          <a:p>
            <a:pPr eaLnBrk="1" hangingPunct="1"/>
            <a:r>
              <a:rPr lang="ja-JP" altLang="en-US"/>
              <a:t>先週の給食は？</a:t>
            </a:r>
            <a:endParaRPr lang="en-US" altLang="ja-JP"/>
          </a:p>
        </p:txBody>
      </p:sp>
    </p:spTree>
    <p:extLst>
      <p:ext uri="{BB962C8B-B14F-4D97-AF65-F5344CB8AC3E}">
        <p14:creationId xmlns:p14="http://schemas.microsoft.com/office/powerpoint/2010/main" val="166940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42893" indent="-285728" eaLnBrk="0" hangingPunct="0">
              <a:defRPr kumimoji="1" sz="2400">
                <a:solidFill>
                  <a:schemeClr val="tx1"/>
                </a:solidFill>
                <a:latin typeface="Garamond" pitchFamily="18" charset="0"/>
                <a:ea typeface="ＭＳ Ｐゴシック" pitchFamily="50" charset="-128"/>
              </a:defRPr>
            </a:lvl2pPr>
            <a:lvl3pPr marL="1142914" indent="-228583" eaLnBrk="0" hangingPunct="0">
              <a:defRPr kumimoji="1" sz="2400">
                <a:solidFill>
                  <a:schemeClr val="tx1"/>
                </a:solidFill>
                <a:latin typeface="Garamond" pitchFamily="18" charset="0"/>
                <a:ea typeface="ＭＳ Ｐゴシック" pitchFamily="50" charset="-128"/>
              </a:defRPr>
            </a:lvl3pPr>
            <a:lvl4pPr marL="1600079" indent="-228583" eaLnBrk="0" hangingPunct="0">
              <a:defRPr kumimoji="1" sz="2400">
                <a:solidFill>
                  <a:schemeClr val="tx1"/>
                </a:solidFill>
                <a:latin typeface="Garamond" pitchFamily="18" charset="0"/>
                <a:ea typeface="ＭＳ Ｐゴシック" pitchFamily="50" charset="-128"/>
              </a:defRPr>
            </a:lvl4pPr>
            <a:lvl5pPr marL="2057245" indent="-228583" eaLnBrk="0" hangingPunct="0">
              <a:defRPr kumimoji="1" sz="2400">
                <a:solidFill>
                  <a:schemeClr val="tx1"/>
                </a:solidFill>
                <a:latin typeface="Garamond" pitchFamily="18" charset="0"/>
                <a:ea typeface="ＭＳ Ｐゴシック" pitchFamily="50" charset="-128"/>
              </a:defRPr>
            </a:lvl5pPr>
            <a:lvl6pPr marL="2514410" indent="-228583"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575" indent="-228583"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8741" indent="-228583"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5906" indent="-228583"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fld id="{3EB8062D-8E03-4A12-8451-2056DF28108C}" type="slidenum">
              <a:rPr lang="en-US" altLang="ja-JP" sz="1200">
                <a:latin typeface="Times New Roman" pitchFamily="18" charset="0"/>
              </a:rPr>
              <a:pPr eaLnBrk="1" hangingPunct="1"/>
              <a:t>11</a:t>
            </a:fld>
            <a:endParaRPr lang="en-US" altLang="ja-JP" sz="1200">
              <a:latin typeface="Times New Roman" pitchFamily="18" charset="0"/>
            </a:endParaRPr>
          </a:p>
        </p:txBody>
      </p:sp>
      <p:sp>
        <p:nvSpPr>
          <p:cNvPr id="41987" name="Rectangle 1026"/>
          <p:cNvSpPr>
            <a:spLocks noGrp="1" noRot="1" noChangeAspect="1" noChangeArrowheads="1" noTextEdit="1"/>
          </p:cNvSpPr>
          <p:nvPr>
            <p:ph type="sldImg"/>
          </p:nvPr>
        </p:nvSpPr>
        <p:spPr>
          <a:xfrm>
            <a:off x="2435225" y="561975"/>
            <a:ext cx="4889500" cy="2751138"/>
          </a:xfrm>
          <a:solidFill>
            <a:srgbClr val="FFFFFF"/>
          </a:solidFill>
          <a:ln/>
        </p:spPr>
      </p:sp>
      <p:sp>
        <p:nvSpPr>
          <p:cNvPr id="41988" name="Rectangle 1027"/>
          <p:cNvSpPr>
            <a:spLocks noGrp="1" noChangeArrowheads="1"/>
          </p:cNvSpPr>
          <p:nvPr>
            <p:ph type="body" idx="1"/>
          </p:nvPr>
        </p:nvSpPr>
        <p:spPr>
          <a:xfrm>
            <a:off x="1315513" y="3480147"/>
            <a:ext cx="7127954" cy="3311750"/>
          </a:xfrm>
          <a:solidFill>
            <a:srgbClr val="FFFFFF"/>
          </a:solidFill>
          <a:ln>
            <a:solidFill>
              <a:srgbClr val="000000"/>
            </a:solidFill>
            <a:miter lim="800000"/>
            <a:headEnd/>
            <a:tailEnd/>
          </a:ln>
        </p:spPr>
        <p:txBody>
          <a:bodyPr/>
          <a:lstStyle/>
          <a:p>
            <a:endParaRPr lang="ja-JP" altLang="ja-JP"/>
          </a:p>
        </p:txBody>
      </p:sp>
    </p:spTree>
    <p:extLst>
      <p:ext uri="{BB962C8B-B14F-4D97-AF65-F5344CB8AC3E}">
        <p14:creationId xmlns:p14="http://schemas.microsoft.com/office/powerpoint/2010/main" val="380266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36384" indent="-283224" eaLnBrk="0" hangingPunct="0">
              <a:defRPr kumimoji="1" sz="2400">
                <a:solidFill>
                  <a:schemeClr val="tx1"/>
                </a:solidFill>
                <a:latin typeface="Garamond" pitchFamily="18" charset="0"/>
                <a:ea typeface="ＭＳ Ｐゴシック" pitchFamily="50" charset="-128"/>
              </a:defRPr>
            </a:lvl2pPr>
            <a:lvl3pPr marL="1132899" indent="-226579" eaLnBrk="0" hangingPunct="0">
              <a:defRPr kumimoji="1" sz="2400">
                <a:solidFill>
                  <a:schemeClr val="tx1"/>
                </a:solidFill>
                <a:latin typeface="Garamond" pitchFamily="18" charset="0"/>
                <a:ea typeface="ＭＳ Ｐゴシック" pitchFamily="50" charset="-128"/>
              </a:defRPr>
            </a:lvl3pPr>
            <a:lvl4pPr marL="1586058" indent="-226579" eaLnBrk="0" hangingPunct="0">
              <a:defRPr kumimoji="1" sz="2400">
                <a:solidFill>
                  <a:schemeClr val="tx1"/>
                </a:solidFill>
                <a:latin typeface="Garamond" pitchFamily="18" charset="0"/>
                <a:ea typeface="ＭＳ Ｐゴシック" pitchFamily="50" charset="-128"/>
              </a:defRPr>
            </a:lvl4pPr>
            <a:lvl5pPr marL="2039218" indent="-226579" eaLnBrk="0" hangingPunct="0">
              <a:defRPr kumimoji="1" sz="2400">
                <a:solidFill>
                  <a:schemeClr val="tx1"/>
                </a:solidFill>
                <a:latin typeface="Garamond" pitchFamily="18" charset="0"/>
                <a:ea typeface="ＭＳ Ｐゴシック" pitchFamily="50" charset="-128"/>
              </a:defRPr>
            </a:lvl5pPr>
            <a:lvl6pPr marL="2492377"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4553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39869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5185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28CAE0-5B20-4539-A103-BA2B3585C8D4}" type="slidenum">
              <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771" name="Rectangle 2"/>
          <p:cNvSpPr>
            <a:spLocks noGrp="1" noRot="1" noChangeAspect="1" noChangeArrowheads="1" noTextEdit="1"/>
          </p:cNvSpPr>
          <p:nvPr>
            <p:ph type="sldImg"/>
          </p:nvPr>
        </p:nvSpPr>
        <p:spPr>
          <a:xfrm>
            <a:off x="2690813" y="506413"/>
            <a:ext cx="4486275" cy="25241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ja-JP" dirty="0"/>
          </a:p>
        </p:txBody>
      </p:sp>
    </p:spTree>
    <p:extLst>
      <p:ext uri="{BB962C8B-B14F-4D97-AF65-F5344CB8AC3E}">
        <p14:creationId xmlns:p14="http://schemas.microsoft.com/office/powerpoint/2010/main" val="281988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36384" indent="-283224" eaLnBrk="0" hangingPunct="0">
              <a:defRPr kumimoji="1" sz="2400">
                <a:solidFill>
                  <a:schemeClr val="tx1"/>
                </a:solidFill>
                <a:latin typeface="Garamond" pitchFamily="18" charset="0"/>
                <a:ea typeface="ＭＳ Ｐゴシック" pitchFamily="50" charset="-128"/>
              </a:defRPr>
            </a:lvl2pPr>
            <a:lvl3pPr marL="1132899" indent="-226579" eaLnBrk="0" hangingPunct="0">
              <a:defRPr kumimoji="1" sz="2400">
                <a:solidFill>
                  <a:schemeClr val="tx1"/>
                </a:solidFill>
                <a:latin typeface="Garamond" pitchFamily="18" charset="0"/>
                <a:ea typeface="ＭＳ Ｐゴシック" pitchFamily="50" charset="-128"/>
              </a:defRPr>
            </a:lvl3pPr>
            <a:lvl4pPr marL="1586058" indent="-226579" eaLnBrk="0" hangingPunct="0">
              <a:defRPr kumimoji="1" sz="2400">
                <a:solidFill>
                  <a:schemeClr val="tx1"/>
                </a:solidFill>
                <a:latin typeface="Garamond" pitchFamily="18" charset="0"/>
                <a:ea typeface="ＭＳ Ｐゴシック" pitchFamily="50" charset="-128"/>
              </a:defRPr>
            </a:lvl4pPr>
            <a:lvl5pPr marL="2039218" indent="-226579" eaLnBrk="0" hangingPunct="0">
              <a:defRPr kumimoji="1" sz="2400">
                <a:solidFill>
                  <a:schemeClr val="tx1"/>
                </a:solidFill>
                <a:latin typeface="Garamond" pitchFamily="18" charset="0"/>
                <a:ea typeface="ＭＳ Ｐゴシック" pitchFamily="50" charset="-128"/>
              </a:defRPr>
            </a:lvl5pPr>
            <a:lvl6pPr marL="2492377"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4553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39869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5185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C5F8F-7B31-4118-B703-A650644DDE92}" type="slidenum">
              <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8915" name="Rectangle 2"/>
          <p:cNvSpPr>
            <a:spLocks noGrp="1" noRot="1" noChangeAspect="1" noChangeArrowheads="1" noTextEdit="1"/>
          </p:cNvSpPr>
          <p:nvPr>
            <p:ph type="sldImg"/>
          </p:nvPr>
        </p:nvSpPr>
        <p:spPr>
          <a:xfrm>
            <a:off x="2724150" y="522288"/>
            <a:ext cx="4418013" cy="2484437"/>
          </a:xfrm>
          <a:solidFill>
            <a:srgbClr val="FFFFFF"/>
          </a:solidFill>
          <a:ln/>
        </p:spPr>
      </p:sp>
      <p:sp>
        <p:nvSpPr>
          <p:cNvPr id="38916" name="Rectangle 3"/>
          <p:cNvSpPr>
            <a:spLocks noGrp="1" noChangeArrowheads="1"/>
          </p:cNvSpPr>
          <p:nvPr>
            <p:ph type="body" idx="1"/>
          </p:nvPr>
        </p:nvSpPr>
        <p:spPr>
          <a:xfrm>
            <a:off x="987094" y="3200595"/>
            <a:ext cx="7892130" cy="3029533"/>
          </a:xfrm>
          <a:solidFill>
            <a:srgbClr val="FFFFFF"/>
          </a:solidFill>
          <a:ln>
            <a:solidFill>
              <a:srgbClr val="000000"/>
            </a:solidFill>
            <a:miter lim="800000"/>
            <a:headEnd/>
            <a:tailEnd/>
          </a:ln>
        </p:spPr>
        <p:txBody>
          <a:bodyPr/>
          <a:lstStyle/>
          <a:p>
            <a:pPr eaLnBrk="1" hangingPunct="1"/>
            <a:endParaRPr lang="en-US" altLang="ja-JP" dirty="0"/>
          </a:p>
        </p:txBody>
      </p:sp>
    </p:spTree>
    <p:extLst>
      <p:ext uri="{BB962C8B-B14F-4D97-AF65-F5344CB8AC3E}">
        <p14:creationId xmlns:p14="http://schemas.microsoft.com/office/powerpoint/2010/main" val="268915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Garamond" pitchFamily="18" charset="0"/>
                <a:ea typeface="ＭＳ Ｐゴシック" pitchFamily="50" charset="-128"/>
              </a:defRPr>
            </a:lvl1pPr>
            <a:lvl2pPr marL="736384" indent="-283224" eaLnBrk="0" hangingPunct="0">
              <a:defRPr kumimoji="1" sz="2400">
                <a:solidFill>
                  <a:schemeClr val="tx1"/>
                </a:solidFill>
                <a:latin typeface="Garamond" pitchFamily="18" charset="0"/>
                <a:ea typeface="ＭＳ Ｐゴシック" pitchFamily="50" charset="-128"/>
              </a:defRPr>
            </a:lvl2pPr>
            <a:lvl3pPr marL="1132899" indent="-226579" eaLnBrk="0" hangingPunct="0">
              <a:defRPr kumimoji="1" sz="2400">
                <a:solidFill>
                  <a:schemeClr val="tx1"/>
                </a:solidFill>
                <a:latin typeface="Garamond" pitchFamily="18" charset="0"/>
                <a:ea typeface="ＭＳ Ｐゴシック" pitchFamily="50" charset="-128"/>
              </a:defRPr>
            </a:lvl3pPr>
            <a:lvl4pPr marL="1586058" indent="-226579" eaLnBrk="0" hangingPunct="0">
              <a:defRPr kumimoji="1" sz="2400">
                <a:solidFill>
                  <a:schemeClr val="tx1"/>
                </a:solidFill>
                <a:latin typeface="Garamond" pitchFamily="18" charset="0"/>
                <a:ea typeface="ＭＳ Ｐゴシック" pitchFamily="50" charset="-128"/>
              </a:defRPr>
            </a:lvl4pPr>
            <a:lvl5pPr marL="2039218" indent="-226579" eaLnBrk="0" hangingPunct="0">
              <a:defRPr kumimoji="1" sz="2400">
                <a:solidFill>
                  <a:schemeClr val="tx1"/>
                </a:solidFill>
                <a:latin typeface="Garamond" pitchFamily="18" charset="0"/>
                <a:ea typeface="ＭＳ Ｐゴシック" pitchFamily="50" charset="-128"/>
              </a:defRPr>
            </a:lvl5pPr>
            <a:lvl6pPr marL="2492377"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4553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39869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51855" indent="-226579"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28CAE0-5B20-4539-A103-BA2B3585C8D4}" type="slidenum">
              <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771" name="Rectangle 2"/>
          <p:cNvSpPr>
            <a:spLocks noGrp="1" noRot="1" noChangeAspect="1" noChangeArrowheads="1" noTextEdit="1"/>
          </p:cNvSpPr>
          <p:nvPr>
            <p:ph type="sldImg"/>
          </p:nvPr>
        </p:nvSpPr>
        <p:spPr>
          <a:xfrm>
            <a:off x="2690813" y="506413"/>
            <a:ext cx="4486275" cy="25241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ja-JP"/>
          </a:p>
        </p:txBody>
      </p:sp>
    </p:spTree>
    <p:extLst>
      <p:ext uri="{BB962C8B-B14F-4D97-AF65-F5344CB8AC3E}">
        <p14:creationId xmlns:p14="http://schemas.microsoft.com/office/powerpoint/2010/main" val="123541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ご清聴ありがとうございました。</a:t>
            </a:r>
          </a:p>
        </p:txBody>
      </p:sp>
      <p:sp>
        <p:nvSpPr>
          <p:cNvPr id="4" name="スライド番号プレースホルダー 3"/>
          <p:cNvSpPr>
            <a:spLocks noGrp="1"/>
          </p:cNvSpPr>
          <p:nvPr>
            <p:ph type="sldNum" sz="quarter" idx="10"/>
          </p:nvPr>
        </p:nvSpPr>
        <p:spPr/>
        <p:txBody>
          <a:bodyPr/>
          <a:lstStyle/>
          <a:p>
            <a:fld id="{3D2691F0-4F47-4B47-A814-36E24BE70570}" type="slidenum">
              <a:rPr kumimoji="1" lang="ja-JP" altLang="en-US" smtClean="0"/>
              <a:t>21</a:t>
            </a:fld>
            <a:endParaRPr kumimoji="1" lang="ja-JP" altLang="en-US"/>
          </a:p>
        </p:txBody>
      </p:sp>
    </p:spTree>
    <p:extLst>
      <p:ext uri="{BB962C8B-B14F-4D97-AF65-F5344CB8AC3E}">
        <p14:creationId xmlns:p14="http://schemas.microsoft.com/office/powerpoint/2010/main" val="274936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2" y="4455620"/>
            <a:ext cx="10058400" cy="1143000"/>
          </a:xfrm>
        </p:spPr>
        <p:txBody>
          <a:bodyPr lIns="91440" rIns="91440">
            <a:normAutofit/>
          </a:bodyPr>
          <a:lstStyle>
            <a:lvl1pPr marL="0" indent="0" algn="l">
              <a:buNone/>
              <a:defRPr sz="2400" cap="all" spc="201" baseline="0">
                <a:solidFill>
                  <a:schemeClr val="tx2"/>
                </a:solidFill>
                <a:latin typeface="+mj-lt"/>
              </a:defRPr>
            </a:lvl1pPr>
            <a:lvl2pPr marL="457212" indent="0" algn="ctr">
              <a:buNone/>
              <a:defRPr sz="2400"/>
            </a:lvl2pPr>
            <a:lvl3pPr marL="914423" indent="0" algn="ctr">
              <a:buNone/>
              <a:defRPr sz="2400"/>
            </a:lvl3pPr>
            <a:lvl4pPr marL="1371634" indent="0" algn="ctr">
              <a:buNone/>
              <a:defRPr sz="2000"/>
            </a:lvl4pPr>
            <a:lvl5pPr marL="1828846" indent="0" algn="ctr">
              <a:buNone/>
              <a:defRPr sz="2000"/>
            </a:lvl5pPr>
            <a:lvl6pPr marL="2286057" indent="0" algn="ctr">
              <a:buNone/>
              <a:defRPr sz="2000"/>
            </a:lvl6pPr>
            <a:lvl7pPr marL="2743268" indent="0" algn="ctr">
              <a:buNone/>
              <a:defRPr sz="2000"/>
            </a:lvl7pPr>
            <a:lvl8pPr marL="3200480" indent="0" algn="ctr">
              <a:buNone/>
              <a:defRPr sz="2000"/>
            </a:lvl8pPr>
            <a:lvl9pPr marL="3657692"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4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285969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4780"/>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199"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5339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タイトル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17" name="サブタイトル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a:t>マスター サブタイトルの書式設定</a:t>
            </a:r>
            <a:endParaRPr kumimoji="0" lang="en-US"/>
          </a:p>
        </p:txBody>
      </p:sp>
      <p:grpSp>
        <p:nvGrpSpPr>
          <p:cNvPr id="2" name="グループ化 1"/>
          <p:cNvGrpSpPr/>
          <p:nvPr/>
        </p:nvGrpSpPr>
        <p:grpSpPr>
          <a:xfrm>
            <a:off x="-5019" y="4953000"/>
            <a:ext cx="12197020"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pPr>
              <a:defRPr/>
            </a:pPr>
            <a:endParaRPr lang="en-US" altLang="ja-JP"/>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ja-JP"/>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pPr>
              <a:defRPr/>
            </a:pPr>
            <a:fld id="{CDD272BE-1318-4157-988C-5137D17884A4}" type="slidenum">
              <a:rPr lang="en-US" altLang="ja-JP" smtClean="0"/>
              <a:pPr>
                <a:defRPr/>
              </a:pPr>
              <a:t>‹#›</a:t>
            </a:fld>
            <a:endParaRPr lang="en-US" altLang="ja-JP"/>
          </a:p>
        </p:txBody>
      </p:sp>
    </p:spTree>
    <p:extLst>
      <p:ext uri="{BB962C8B-B14F-4D97-AF65-F5344CB8AC3E}">
        <p14:creationId xmlns:p14="http://schemas.microsoft.com/office/powerpoint/2010/main" val="86349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AEFB4BA-7BEF-4B34-900D-8E2098FFB080}" type="slidenum">
              <a:rPr lang="en-US" altLang="ja-JP" smtClean="0"/>
              <a:pPr>
                <a:defRPr/>
              </a:pPr>
              <a:t>‹#›</a:t>
            </a:fld>
            <a:endParaRPr lang="en-US" altLang="ja-JP"/>
          </a:p>
        </p:txBody>
      </p:sp>
      <p:sp>
        <p:nvSpPr>
          <p:cNvPr id="7" name="タイトル 6"/>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321786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88A2998-5B6E-4EEF-BEE8-7E5179214DCC}" type="slidenum">
              <a:rPr lang="en-US" altLang="ja-JP" smtClean="0"/>
              <a:pPr>
                <a:defRPr/>
              </a:pPr>
              <a:t>‹#›</a:t>
            </a:fld>
            <a:endParaRPr lang="en-US" altLang="ja-JP"/>
          </a:p>
        </p:txBody>
      </p:sp>
      <p:sp>
        <p:nvSpPr>
          <p:cNvPr id="7" name="山形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山形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42927665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A69C060-77C7-450A-9F1B-5D6898DDD8FE}" type="slidenum">
              <a:rPr lang="en-US" altLang="ja-JP" smtClean="0"/>
              <a:pPr>
                <a:defRPr/>
              </a:pPr>
              <a:t>‹#›</a:t>
            </a:fld>
            <a:endParaRPr lang="en-US" altLang="ja-JP"/>
          </a:p>
        </p:txBody>
      </p:sp>
      <p:sp>
        <p:nvSpPr>
          <p:cNvPr id="8" name="タイトル 7"/>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13031651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10972800" cy="1143000"/>
          </a:xfrm>
        </p:spPr>
        <p:txBody>
          <a:bodyPr anchor="ctr"/>
          <a:lstStyle>
            <a:lvl1pPr>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5951EC0A-20F0-4576-9BB1-2E06F24F6649}" type="slidenum">
              <a:rPr lang="en-US" altLang="ja-JP" smtClean="0"/>
              <a:pPr>
                <a:defRPr/>
              </a:pPr>
              <a:t>‹#›</a:t>
            </a:fld>
            <a:endParaRPr lang="en-US" altLang="ja-JP"/>
          </a:p>
        </p:txBody>
      </p:sp>
    </p:spTree>
    <p:extLst>
      <p:ext uri="{BB962C8B-B14F-4D97-AF65-F5344CB8AC3E}">
        <p14:creationId xmlns:p14="http://schemas.microsoft.com/office/powerpoint/2010/main" val="536983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69A378E7-1AEB-428F-ADB8-8447E52CBB92}" type="slidenum">
              <a:rPr lang="en-US" altLang="ja-JP" smtClean="0"/>
              <a:pPr>
                <a:defRPr/>
              </a:pPr>
              <a:t>‹#›</a:t>
            </a:fld>
            <a:endParaRPr lang="en-US" altLang="ja-JP"/>
          </a:p>
        </p:txBody>
      </p:sp>
      <p:sp>
        <p:nvSpPr>
          <p:cNvPr id="6" name="タイトル 5"/>
          <p:cNvSpPr>
            <a:spLocks noGrp="1"/>
          </p:cNvSpPr>
          <p:nvPr>
            <p:ph type="title"/>
          </p:nvPr>
        </p:nvSpPr>
        <p:spPr/>
        <p:txBody>
          <a:bodyPr rtlCol="0"/>
          <a:lstStyle/>
          <a:p>
            <a:r>
              <a:rPr kumimoji="0" lang="ja-JP" altLang="en-US"/>
              <a:t>マスター タイトルの書式設定</a:t>
            </a:r>
            <a:endParaRPr kumimoji="0" lang="en-US"/>
          </a:p>
        </p:txBody>
      </p:sp>
    </p:spTree>
    <p:extLst>
      <p:ext uri="{BB962C8B-B14F-4D97-AF65-F5344CB8AC3E}">
        <p14:creationId xmlns:p14="http://schemas.microsoft.com/office/powerpoint/2010/main" val="29377046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51C0627D-882D-429F-BDFE-1D2007C96723}" type="slidenum">
              <a:rPr lang="en-US" altLang="ja-JP" smtClean="0"/>
              <a:pPr>
                <a:defRPr/>
              </a:pPr>
              <a:t>‹#›</a:t>
            </a:fld>
            <a:endParaRPr lang="en-US" altLang="ja-JP"/>
          </a:p>
        </p:txBody>
      </p:sp>
    </p:spTree>
    <p:extLst>
      <p:ext uri="{BB962C8B-B14F-4D97-AF65-F5344CB8AC3E}">
        <p14:creationId xmlns:p14="http://schemas.microsoft.com/office/powerpoint/2010/main" val="1769872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8969376" y="6407944"/>
            <a:ext cx="2560320" cy="365760"/>
          </a:xfrm>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DD568867-68AE-485B-91E3-FE866297A7C0}" type="slidenum">
              <a:rPr lang="en-US" altLang="ja-JP" smtClean="0"/>
              <a:pPr>
                <a:defRPr/>
              </a:pPr>
              <a:t>‹#›</a:t>
            </a:fld>
            <a:endParaRPr lang="en-US" altLang="ja-JP"/>
          </a:p>
        </p:txBody>
      </p:sp>
    </p:spTree>
    <p:extLst>
      <p:ext uri="{BB962C8B-B14F-4D97-AF65-F5344CB8AC3E}">
        <p14:creationId xmlns:p14="http://schemas.microsoft.com/office/powerpoint/2010/main" val="31262072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1500048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マスター テキストの書式設定</a:t>
            </a:r>
          </a:p>
        </p:txBody>
      </p:sp>
      <p:sp>
        <p:nvSpPr>
          <p:cNvPr id="3" name="図プレースホルダー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pPr>
              <a:defRPr/>
            </a:pPr>
            <a:endParaRPr lang="en-US" altLang="ja-JP"/>
          </a:p>
        </p:txBody>
      </p:sp>
      <p:sp>
        <p:nvSpPr>
          <p:cNvPr id="6" name="フッター プレースホルダー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pPr>
              <a:defRPr/>
            </a:pPr>
            <a:fld id="{FF8BFB95-3165-4C27-A582-A4917828F823}" type="slidenum">
              <a:rPr lang="en-US" altLang="ja-JP" smtClean="0"/>
              <a:pPr>
                <a:defRPr/>
              </a:pPr>
              <a:t>‹#›</a:t>
            </a:fld>
            <a:endParaRPr lang="en-US" altLang="ja-JP"/>
          </a:p>
        </p:txBody>
      </p:sp>
      <p:sp>
        <p:nvSpPr>
          <p:cNvPr id="2" name="タイトル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マスター タイトルの書式設定</a:t>
            </a:r>
            <a:endParaRPr kumimoji="0" lang="en-US"/>
          </a:p>
        </p:txBody>
      </p:sp>
      <p:sp>
        <p:nvSpPr>
          <p:cNvPr id="8" name="フリーフォーム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フリーフォーム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直角三角形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直線コネクタ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山形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6562459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1481330"/>
            <a:ext cx="10972800" cy="4386071"/>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CB0FA39-720B-4A8D-960C-7635569A2877}" type="slidenum">
              <a:rPr lang="en-US" altLang="ja-JP" smtClean="0"/>
              <a:pPr>
                <a:defRPr/>
              </a:pPr>
              <a:t>‹#›</a:t>
            </a:fld>
            <a:endParaRPr lang="en-US" altLang="ja-JP"/>
          </a:p>
        </p:txBody>
      </p:sp>
    </p:spTree>
    <p:extLst>
      <p:ext uri="{BB962C8B-B14F-4D97-AF65-F5344CB8AC3E}">
        <p14:creationId xmlns:p14="http://schemas.microsoft.com/office/powerpoint/2010/main" val="3673483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25351" y="274641"/>
            <a:ext cx="2369960" cy="5592761"/>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609600" y="274641"/>
            <a:ext cx="8432800" cy="559276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DD7C23D-FFEB-46AF-ABCC-CD502C8F82F2}" type="slidenum">
              <a:rPr lang="en-US" altLang="ja-JP" smtClean="0"/>
              <a:pPr>
                <a:defRPr/>
              </a:pPr>
              <a:t>‹#›</a:t>
            </a:fld>
            <a:endParaRPr lang="en-US" altLang="ja-JP"/>
          </a:p>
        </p:txBody>
      </p:sp>
    </p:spTree>
    <p:extLst>
      <p:ext uri="{BB962C8B-B14F-4D97-AF65-F5344CB8AC3E}">
        <p14:creationId xmlns:p14="http://schemas.microsoft.com/office/powerpoint/2010/main" val="303403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212"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0"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0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338672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12"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12953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186504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2941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4"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3"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4"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3" y="2926080"/>
            <a:ext cx="3200400" cy="3379124"/>
          </a:xfrm>
        </p:spPr>
        <p:txBody>
          <a:bodyPr lIns="91440" rIns="91440">
            <a:normAutofit/>
          </a:bodyPr>
          <a:lstStyle>
            <a:lvl1pPr marL="0" indent="0">
              <a:buNone/>
              <a:defRPr sz="1500">
                <a:solidFill>
                  <a:srgbClr val="FFFFFF"/>
                </a:solidFill>
              </a:defRPr>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1" y="6459787"/>
            <a:ext cx="2618510" cy="365125"/>
          </a:xfrm>
        </p:spPr>
        <p:txBody>
          <a:bodyPr/>
          <a:lstStyle>
            <a:lvl1pPr algn="l">
              <a:defRPr/>
            </a:lvl1pPr>
          </a:lstStyle>
          <a:p>
            <a:fld id="{10E58AAC-E78D-4D64-9803-D4330A2FE8C4}"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a:xfrm>
            <a:off x="4800602" y="6459787"/>
            <a:ext cx="4648201"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95420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3"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12191986" cy="4915076"/>
          </a:xfrm>
          <a:blipFill>
            <a:blip r:embed="rId2"/>
            <a:stretch>
              <a:fillRect/>
            </a:stretch>
          </a:blipFill>
        </p:spPr>
        <p:txBody>
          <a:bodyPr lIns="457200" tIns="457200" anchor="t"/>
          <a:lstStyle>
            <a:lvl1pPr marL="0" indent="0">
              <a:buNone/>
              <a:defRPr sz="3200">
                <a:solidFill>
                  <a:schemeClr val="bg1"/>
                </a:solidFill>
              </a:defRPr>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3" y="5907023"/>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212"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E58AAC-E78D-4D64-9803-D4330A2FE8C4}"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176E8-55B1-473A-950F-EA90667938F3}" type="slidenum">
              <a:rPr kumimoji="1" lang="ja-JP" altLang="en-US" smtClean="0"/>
              <a:t>‹#›</a:t>
            </a:fld>
            <a:endParaRPr kumimoji="1" lang="ja-JP" altLang="en-US"/>
          </a:p>
        </p:txBody>
      </p:sp>
    </p:spTree>
    <p:extLst>
      <p:ext uri="{BB962C8B-B14F-4D97-AF65-F5344CB8AC3E}">
        <p14:creationId xmlns:p14="http://schemas.microsoft.com/office/powerpoint/2010/main" val="321950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 y="6334316"/>
            <a:ext cx="12192002"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2" y="6459787"/>
            <a:ext cx="2472270" cy="365125"/>
          </a:xfrm>
          <a:prstGeom prst="rect">
            <a:avLst/>
          </a:prstGeom>
        </p:spPr>
        <p:txBody>
          <a:bodyPr vert="horz" lIns="91440" tIns="45720" rIns="91440" bIns="45720" rtlCol="0" anchor="ctr"/>
          <a:lstStyle>
            <a:lvl1pPr algn="l">
              <a:defRPr sz="900">
                <a:solidFill>
                  <a:srgbClr val="FFFFFF"/>
                </a:solidFill>
              </a:defRPr>
            </a:lvl1pPr>
          </a:lstStyle>
          <a:p>
            <a:fld id="{10E58AAC-E78D-4D64-9803-D4330A2FE8C4}" type="datetimeFigureOut">
              <a:rPr kumimoji="1" lang="ja-JP" altLang="en-US" smtClean="0"/>
              <a:t>2020/11/20</a:t>
            </a:fld>
            <a:endParaRPr kumimoji="1" lang="ja-JP" altLang="en-US"/>
          </a:p>
        </p:txBody>
      </p:sp>
      <p:sp>
        <p:nvSpPr>
          <p:cNvPr id="5" name="Footer Placeholder 4"/>
          <p:cNvSpPr>
            <a:spLocks noGrp="1"/>
          </p:cNvSpPr>
          <p:nvPr>
            <p:ph type="ftr" sz="quarter" idx="3"/>
          </p:nvPr>
        </p:nvSpPr>
        <p:spPr>
          <a:xfrm>
            <a:off x="3686187"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8EB176E8-55B1-473A-950F-EA90667938F3}" type="slidenum">
              <a:rPr kumimoji="1" lang="ja-JP" altLang="en-US" smtClean="0"/>
              <a:t>‹#›</a:t>
            </a:fld>
            <a:endParaRPr kumimoji="1" lang="ja-JP" altLang="en-US"/>
          </a:p>
        </p:txBody>
      </p:sp>
      <p:cxnSp>
        <p:nvCxnSpPr>
          <p:cNvPr id="10" name="Straight Connector 9"/>
          <p:cNvCxnSpPr/>
          <p:nvPr/>
        </p:nvCxnSpPr>
        <p:spPr>
          <a:xfrm>
            <a:off x="1193533"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85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3"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2" indent="-91442" algn="l" defTabSz="914423"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58" indent="-182885" algn="l" defTabSz="914423" rtl="0" eaLnBrk="1" latinLnBrk="0" hangingPunct="1">
        <a:lnSpc>
          <a:spcPct val="90000"/>
        </a:lnSpc>
        <a:spcBef>
          <a:spcPts val="201"/>
        </a:spcBef>
        <a:spcAft>
          <a:spcPts val="400"/>
        </a:spcAft>
        <a:buClr>
          <a:schemeClr val="accent1"/>
        </a:buClr>
        <a:buFont typeface="Calibri" pitchFamily="34" charset="0"/>
        <a:buChar char="◦"/>
        <a:defRPr kumimoji="1" sz="1801" kern="1200">
          <a:solidFill>
            <a:schemeClr val="tx1">
              <a:lumMod val="75000"/>
              <a:lumOff val="25000"/>
            </a:schemeClr>
          </a:solidFill>
          <a:latin typeface="+mn-lt"/>
          <a:ea typeface="+mn-ea"/>
          <a:cs typeface="+mn-cs"/>
        </a:defRPr>
      </a:lvl2pPr>
      <a:lvl3pPr marL="566942" indent="-182885"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3pPr>
      <a:lvl4pPr marL="749827" indent="-182885"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4pPr>
      <a:lvl5pPr marL="932712" indent="-182885"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5pPr>
      <a:lvl6pPr marL="1100028" indent="-228607"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6pPr>
      <a:lvl7pPr marL="1300032" indent="-228607"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7pPr>
      <a:lvl8pPr marL="1500038" indent="-228607"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8pPr>
      <a:lvl9pPr marL="1700042" indent="-228607" algn="l" defTabSz="914423" rtl="0" eaLnBrk="1" latinLnBrk="0" hangingPunct="1">
        <a:lnSpc>
          <a:spcPct val="90000"/>
        </a:lnSpc>
        <a:spcBef>
          <a:spcPts val="201"/>
        </a:spcBef>
        <a:spcAft>
          <a:spcPts val="400"/>
        </a:spcAft>
        <a:buClr>
          <a:schemeClr val="accent1"/>
        </a:buClr>
        <a:buFont typeface="Calibri" pitchFamily="34" charset="0"/>
        <a:buChar char="◦"/>
        <a:defRPr kumimoji="1" sz="1401" kern="1200">
          <a:solidFill>
            <a:schemeClr val="tx1">
              <a:lumMod val="75000"/>
              <a:lumOff val="25000"/>
            </a:schemeClr>
          </a:solidFill>
          <a:latin typeface="+mn-lt"/>
          <a:ea typeface="+mn-ea"/>
          <a:cs typeface="+mn-cs"/>
        </a:defRPr>
      </a:lvl9pPr>
    </p:bodyStyle>
    <p:otherStyle>
      <a:defPPr>
        <a:defRPr lang="en-US"/>
      </a:defPPr>
      <a:lvl1pPr marL="0" algn="l" defTabSz="914423" rtl="0" eaLnBrk="1" latinLnBrk="0" hangingPunct="1">
        <a:defRPr kumimoji="1" sz="1801" kern="1200">
          <a:solidFill>
            <a:schemeClr val="tx1"/>
          </a:solidFill>
          <a:latin typeface="+mn-lt"/>
          <a:ea typeface="+mn-ea"/>
          <a:cs typeface="+mn-cs"/>
        </a:defRPr>
      </a:lvl1pPr>
      <a:lvl2pPr marL="457212" algn="l" defTabSz="914423" rtl="0" eaLnBrk="1" latinLnBrk="0" hangingPunct="1">
        <a:defRPr kumimoji="1" sz="1801" kern="1200">
          <a:solidFill>
            <a:schemeClr val="tx1"/>
          </a:solidFill>
          <a:latin typeface="+mn-lt"/>
          <a:ea typeface="+mn-ea"/>
          <a:cs typeface="+mn-cs"/>
        </a:defRPr>
      </a:lvl2pPr>
      <a:lvl3pPr marL="914423" algn="l" defTabSz="914423" rtl="0" eaLnBrk="1" latinLnBrk="0" hangingPunct="1">
        <a:defRPr kumimoji="1" sz="1801" kern="1200">
          <a:solidFill>
            <a:schemeClr val="tx1"/>
          </a:solidFill>
          <a:latin typeface="+mn-lt"/>
          <a:ea typeface="+mn-ea"/>
          <a:cs typeface="+mn-cs"/>
        </a:defRPr>
      </a:lvl3pPr>
      <a:lvl4pPr marL="1371634" algn="l" defTabSz="914423" rtl="0" eaLnBrk="1" latinLnBrk="0" hangingPunct="1">
        <a:defRPr kumimoji="1" sz="1801" kern="1200">
          <a:solidFill>
            <a:schemeClr val="tx1"/>
          </a:solidFill>
          <a:latin typeface="+mn-lt"/>
          <a:ea typeface="+mn-ea"/>
          <a:cs typeface="+mn-cs"/>
        </a:defRPr>
      </a:lvl4pPr>
      <a:lvl5pPr marL="1828846" algn="l" defTabSz="914423" rtl="0" eaLnBrk="1" latinLnBrk="0" hangingPunct="1">
        <a:defRPr kumimoji="1" sz="1801" kern="1200">
          <a:solidFill>
            <a:schemeClr val="tx1"/>
          </a:solidFill>
          <a:latin typeface="+mn-lt"/>
          <a:ea typeface="+mn-ea"/>
          <a:cs typeface="+mn-cs"/>
        </a:defRPr>
      </a:lvl5pPr>
      <a:lvl6pPr marL="2286057" algn="l" defTabSz="914423" rtl="0" eaLnBrk="1" latinLnBrk="0" hangingPunct="1">
        <a:defRPr kumimoji="1" sz="1801" kern="1200">
          <a:solidFill>
            <a:schemeClr val="tx1"/>
          </a:solidFill>
          <a:latin typeface="+mn-lt"/>
          <a:ea typeface="+mn-ea"/>
          <a:cs typeface="+mn-cs"/>
        </a:defRPr>
      </a:lvl6pPr>
      <a:lvl7pPr marL="2743268" algn="l" defTabSz="914423" rtl="0" eaLnBrk="1" latinLnBrk="0" hangingPunct="1">
        <a:defRPr kumimoji="1" sz="1801" kern="1200">
          <a:solidFill>
            <a:schemeClr val="tx1"/>
          </a:solidFill>
          <a:latin typeface="+mn-lt"/>
          <a:ea typeface="+mn-ea"/>
          <a:cs typeface="+mn-cs"/>
        </a:defRPr>
      </a:lvl7pPr>
      <a:lvl8pPr marL="3200480" algn="l" defTabSz="914423" rtl="0" eaLnBrk="1" latinLnBrk="0" hangingPunct="1">
        <a:defRPr kumimoji="1" sz="1801" kern="1200">
          <a:solidFill>
            <a:schemeClr val="tx1"/>
          </a:solidFill>
          <a:latin typeface="+mn-lt"/>
          <a:ea typeface="+mn-ea"/>
          <a:cs typeface="+mn-cs"/>
        </a:defRPr>
      </a:lvl8pPr>
      <a:lvl9pPr marL="3657692" algn="l" defTabSz="914423"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フリーフォーム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直角三角形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直線コネクタ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a:t>マスター タイトルの書式設定</a:t>
            </a:r>
            <a:endParaRPr kumimoji="0" lang="en-US"/>
          </a:p>
        </p:txBody>
      </p:sp>
      <p:sp>
        <p:nvSpPr>
          <p:cNvPr id="30" name="テキスト プレースホルダー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日付プレースホルダー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ja-JP">
              <a:solidFill>
                <a:srgbClr val="000000"/>
              </a:solidFill>
            </a:endParaRPr>
          </a:p>
        </p:txBody>
      </p:sp>
      <p:sp>
        <p:nvSpPr>
          <p:cNvPr id="22" name="フッター プレースホルダー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ja-JP">
              <a:solidFill>
                <a:srgbClr val="000000"/>
              </a:solidFill>
            </a:endParaRPr>
          </a:p>
        </p:txBody>
      </p:sp>
      <p:sp>
        <p:nvSpPr>
          <p:cNvPr id="18" name="スライド番号プレースホルダー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8B79D7F-7F98-4A31-97F8-AE14E7189A45}"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23310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27939" y="1168998"/>
            <a:ext cx="9321605" cy="2375814"/>
          </a:xfrm>
        </p:spPr>
        <p:txBody>
          <a:bodyPr/>
          <a:lstStyle/>
          <a:p>
            <a:r>
              <a:rPr kumimoji="1" lang="ja-JP" altLang="en-US" dirty="0"/>
              <a:t>ライフステージと人権</a:t>
            </a:r>
            <a:br>
              <a:rPr kumimoji="1" lang="en-US" altLang="ja-JP" dirty="0"/>
            </a:br>
            <a:r>
              <a:rPr lang="ja-JP" altLang="en-US" dirty="0"/>
              <a:t>～高齢期を中心に～</a:t>
            </a:r>
            <a:endParaRPr kumimoji="1" lang="ja-JP" altLang="en-US" dirty="0"/>
          </a:p>
        </p:txBody>
      </p:sp>
      <p:sp>
        <p:nvSpPr>
          <p:cNvPr id="3" name="サブタイトル 2"/>
          <p:cNvSpPr>
            <a:spLocks noGrp="1"/>
          </p:cNvSpPr>
          <p:nvPr>
            <p:ph type="subTitle" idx="1"/>
          </p:nvPr>
        </p:nvSpPr>
        <p:spPr>
          <a:xfrm>
            <a:off x="1190715" y="3749258"/>
            <a:ext cx="10058400" cy="555995"/>
          </a:xfrm>
        </p:spPr>
        <p:txBody>
          <a:bodyPr>
            <a:normAutofit/>
          </a:bodyPr>
          <a:lstStyle/>
          <a:p>
            <a:r>
              <a:rPr lang="en-US" altLang="ja-JP" sz="2800" dirty="0"/>
              <a:t>—</a:t>
            </a:r>
            <a:r>
              <a:rPr lang="ja-JP" altLang="en-US" sz="2800" dirty="0"/>
              <a:t>認知症高齢者の人権擁護から他者を思いやる心を育む</a:t>
            </a:r>
            <a:r>
              <a:rPr lang="en-US" altLang="ja-JP" sz="2800" dirty="0"/>
              <a:t>—</a:t>
            </a:r>
            <a:endParaRPr lang="ja-JP" altLang="en-US" sz="2800" dirty="0"/>
          </a:p>
        </p:txBody>
      </p:sp>
      <p:sp>
        <p:nvSpPr>
          <p:cNvPr id="7" name="サブタイトル 2"/>
          <p:cNvSpPr txBox="1">
            <a:spLocks/>
          </p:cNvSpPr>
          <p:nvPr/>
        </p:nvSpPr>
        <p:spPr>
          <a:xfrm>
            <a:off x="3437074" y="5788838"/>
            <a:ext cx="4934243" cy="555995"/>
          </a:xfrm>
          <a:prstGeom prst="rect">
            <a:avLst/>
          </a:prstGeom>
        </p:spPr>
        <p:txBody>
          <a:bodyPr vert="horz" lIns="91440" tIns="45720" rIns="91440" bIns="45720" rtlCol="0">
            <a:normAutofit/>
          </a:bodyPr>
          <a:lstStyle>
            <a:lvl1pPr marL="0" indent="0" algn="l" defTabSz="914423" rtl="0" eaLnBrk="1" latinLnBrk="0" hangingPunct="1">
              <a:lnSpc>
                <a:spcPct val="90000"/>
              </a:lnSpc>
              <a:spcBef>
                <a:spcPts val="1200"/>
              </a:spcBef>
              <a:spcAft>
                <a:spcPts val="201"/>
              </a:spcAft>
              <a:buClr>
                <a:schemeClr val="accent1"/>
              </a:buClr>
              <a:buSzPct val="100000"/>
              <a:buFont typeface="Calibri" panose="020F0502020204030204" pitchFamily="34" charset="0"/>
              <a:buNone/>
              <a:defRPr kumimoji="1" sz="2400" kern="1200" cap="all" spc="201" baseline="0">
                <a:solidFill>
                  <a:schemeClr val="tx2"/>
                </a:solidFill>
                <a:latin typeface="+mj-lt"/>
                <a:ea typeface="+mn-ea"/>
                <a:cs typeface="+mn-cs"/>
              </a:defRPr>
            </a:lvl1pPr>
            <a:lvl2pPr marL="457212" indent="0" algn="ctr" defTabSz="914423" rtl="0" eaLnBrk="1" latinLnBrk="0" hangingPunct="1">
              <a:lnSpc>
                <a:spcPct val="90000"/>
              </a:lnSpc>
              <a:spcBef>
                <a:spcPts val="201"/>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23" indent="0" algn="ctr" defTabSz="914423" rtl="0" eaLnBrk="1" latinLnBrk="0" hangingPunct="1">
              <a:lnSpc>
                <a:spcPct val="90000"/>
              </a:lnSpc>
              <a:spcBef>
                <a:spcPts val="201"/>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34"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46"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57"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68"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80"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92" indent="0" algn="ctr" defTabSz="914423" rtl="0" eaLnBrk="1" latinLnBrk="0" hangingPunct="1">
              <a:lnSpc>
                <a:spcPct val="90000"/>
              </a:lnSpc>
              <a:spcBef>
                <a:spcPts val="201"/>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r>
              <a:rPr lang="ja-JP" altLang="en-US" dirty="0"/>
              <a:t>弥富市人権教育推進実行委員会</a:t>
            </a:r>
          </a:p>
        </p:txBody>
      </p:sp>
    </p:spTree>
    <p:extLst>
      <p:ext uri="{BB962C8B-B14F-4D97-AF65-F5344CB8AC3E}">
        <p14:creationId xmlns:p14="http://schemas.microsoft.com/office/powerpoint/2010/main" val="356399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2"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1979614"/>
            <a:ext cx="22860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4" y="1979614"/>
            <a:ext cx="228601"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44" name="Group 4"/>
          <p:cNvGraphicFramePr>
            <a:graphicFrameLocks noGrp="1"/>
          </p:cNvGraphicFramePr>
          <p:nvPr/>
        </p:nvGraphicFramePr>
        <p:xfrm>
          <a:off x="1600202" y="1373188"/>
          <a:ext cx="8991600" cy="5088102"/>
        </p:xfrm>
        <a:graphic>
          <a:graphicData uri="http://schemas.openxmlformats.org/drawingml/2006/table">
            <a:tbl>
              <a:tblPr/>
              <a:tblGrid>
                <a:gridCol w="4267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846932">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3600" b="0" i="0" u="none" strike="noStrike" cap="none" normalizeH="0" baseline="0" dirty="0">
                          <a:ln>
                            <a:noFill/>
                          </a:ln>
                          <a:solidFill>
                            <a:schemeClr val="tx1"/>
                          </a:solidFill>
                          <a:effectLst/>
                          <a:latin typeface="Garamond" pitchFamily="18" charset="0"/>
                          <a:ea typeface="ＭＳ Ｐゴシック" pitchFamily="50" charset="-128"/>
                        </a:rPr>
                        <a:t>老化によるもの忘れ</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3600" b="0" i="0" u="none" strike="noStrike" cap="none" normalizeH="0" baseline="0">
                          <a:ln>
                            <a:noFill/>
                          </a:ln>
                          <a:solidFill>
                            <a:schemeClr val="tx1"/>
                          </a:solidFill>
                          <a:effectLst/>
                          <a:latin typeface="Garamond" pitchFamily="18" charset="0"/>
                          <a:ea typeface="ＭＳ Ｐゴシック" pitchFamily="50" charset="-128"/>
                        </a:rPr>
                        <a:t>認知症のもの忘れ</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6932">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体験の一部分を忘れる</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a:ln>
                            <a:noFill/>
                          </a:ln>
                          <a:solidFill>
                            <a:schemeClr val="tx1"/>
                          </a:solidFill>
                          <a:effectLst/>
                          <a:latin typeface="Garamond" pitchFamily="18" charset="0"/>
                          <a:ea typeface="ＭＳ Ｐゴシック" pitchFamily="50" charset="-128"/>
                        </a:rPr>
                        <a:t>体験全体を忘れる</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6932">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新しい出来事を記憶できない</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442">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ヒントを与えられると思い出せる</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ヒントを与えられても思い出せない</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932">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日常生活に支障はない</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日常生活に支障がある</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6932">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a:ln>
                            <a:noFill/>
                          </a:ln>
                          <a:solidFill>
                            <a:schemeClr val="tx1"/>
                          </a:solidFill>
                          <a:effectLst/>
                          <a:latin typeface="Garamond" pitchFamily="18" charset="0"/>
                          <a:ea typeface="ＭＳ Ｐゴシック" pitchFamily="50" charset="-128"/>
                        </a:rPr>
                        <a:t>もの忘れに対して自覚がある</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Tx/>
                        <a:buNone/>
                        <a:tabLst/>
                      </a:pPr>
                      <a:r>
                        <a:rPr kumimoji="1" lang="ja-JP" altLang="en-US" sz="2500" b="0" i="0" u="none" strike="noStrike" cap="none" normalizeH="0" baseline="0" dirty="0">
                          <a:ln>
                            <a:noFill/>
                          </a:ln>
                          <a:solidFill>
                            <a:schemeClr val="tx1"/>
                          </a:solidFill>
                          <a:effectLst/>
                          <a:latin typeface="Garamond" pitchFamily="18" charset="0"/>
                          <a:ea typeface="ＭＳ Ｐゴシック" pitchFamily="50" charset="-128"/>
                        </a:rPr>
                        <a:t>もの忘れに対して自覚がない</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35" name="Rectangle 29"/>
          <p:cNvSpPr>
            <a:spLocks noChangeArrowheads="1"/>
          </p:cNvSpPr>
          <p:nvPr/>
        </p:nvSpPr>
        <p:spPr bwMode="auto">
          <a:xfrm>
            <a:off x="5375277" y="6454778"/>
            <a:ext cx="4608514"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latin typeface="Arial" pitchFamily="34" charset="0"/>
            </a:endParaRPr>
          </a:p>
        </p:txBody>
      </p:sp>
      <p:sp>
        <p:nvSpPr>
          <p:cNvPr id="17436" name="Rectangle 30"/>
          <p:cNvSpPr>
            <a:spLocks noChangeArrowheads="1"/>
          </p:cNvSpPr>
          <p:nvPr/>
        </p:nvSpPr>
        <p:spPr bwMode="auto">
          <a:xfrm>
            <a:off x="9625015" y="6599241"/>
            <a:ext cx="1042987" cy="142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801" b="1">
              <a:latin typeface="Arial" pitchFamily="34" charset="0"/>
            </a:endParaRPr>
          </a:p>
        </p:txBody>
      </p:sp>
      <p:sp>
        <p:nvSpPr>
          <p:cNvPr id="17437" name="Rectangle 31"/>
          <p:cNvSpPr>
            <a:spLocks noChangeArrowheads="1"/>
          </p:cNvSpPr>
          <p:nvPr/>
        </p:nvSpPr>
        <p:spPr bwMode="auto">
          <a:xfrm>
            <a:off x="1919290" y="260349"/>
            <a:ext cx="852011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4400">
                <a:solidFill>
                  <a:schemeClr val="tx2"/>
                </a:solidFill>
              </a:rPr>
              <a:t>「うっかり」との違い</a:t>
            </a:r>
          </a:p>
        </p:txBody>
      </p:sp>
    </p:spTree>
    <p:extLst>
      <p:ext uri="{BB962C8B-B14F-4D97-AF65-F5344CB8AC3E}">
        <p14:creationId xmlns:p14="http://schemas.microsoft.com/office/powerpoint/2010/main" val="146575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56830835"/>
              </p:ext>
            </p:extLst>
          </p:nvPr>
        </p:nvGraphicFramePr>
        <p:xfrm>
          <a:off x="2207593" y="1124747"/>
          <a:ext cx="7416800" cy="4739256"/>
        </p:xfrm>
        <a:graphic>
          <a:graphicData uri="http://schemas.openxmlformats.org/drawingml/2006/table">
            <a:tbl>
              <a:tblPr/>
              <a:tblGrid>
                <a:gridCol w="5472688">
                  <a:extLst>
                    <a:ext uri="{9D8B030D-6E8A-4147-A177-3AD203B41FA5}">
                      <a16:colId xmlns:a16="http://schemas.microsoft.com/office/drawing/2014/main" val="20000"/>
                    </a:ext>
                  </a:extLst>
                </a:gridCol>
                <a:gridCol w="1944112">
                  <a:extLst>
                    <a:ext uri="{9D8B030D-6E8A-4147-A177-3AD203B41FA5}">
                      <a16:colId xmlns:a16="http://schemas.microsoft.com/office/drawing/2014/main" val="20001"/>
                    </a:ext>
                  </a:extLst>
                </a:gridCol>
              </a:tblGrid>
              <a:tr h="498160">
                <a:tc>
                  <a:txBody>
                    <a:bodyPr/>
                    <a:lstStyle/>
                    <a:p>
                      <a:pPr algn="ctr" fontAlgn="ctr"/>
                      <a:r>
                        <a:rPr lang="ja-JP" altLang="en-US" sz="3200" b="0" i="0" u="none" strike="noStrike" dirty="0">
                          <a:solidFill>
                            <a:schemeClr val="tx1"/>
                          </a:solidFill>
                          <a:effectLst/>
                          <a:latin typeface="ＭＳ ゴシック" pitchFamily="49" charset="-128"/>
                          <a:ea typeface="ＭＳ ゴシック" pitchFamily="49" charset="-128"/>
                        </a:rPr>
                        <a:t>　</a:t>
                      </a: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3200" b="0" i="0" u="none" strike="noStrike" dirty="0">
                          <a:solidFill>
                            <a:schemeClr val="tx1"/>
                          </a:solidFill>
                          <a:effectLst/>
                          <a:latin typeface="ＭＳ ゴシック" pitchFamily="49" charset="-128"/>
                          <a:ea typeface="ＭＳ ゴシック" pitchFamily="49" charset="-128"/>
                        </a:rPr>
                        <a:t>2018</a:t>
                      </a:r>
                      <a:r>
                        <a:rPr lang="ja-JP" altLang="en-US" sz="3200" b="0" i="0" u="none" strike="noStrike" dirty="0">
                          <a:solidFill>
                            <a:schemeClr val="tx1"/>
                          </a:solidFill>
                          <a:effectLst/>
                          <a:latin typeface="ＭＳ ゴシック" pitchFamily="49" charset="-128"/>
                          <a:ea typeface="ＭＳ ゴシック" pitchFamily="49" charset="-128"/>
                        </a:rPr>
                        <a:t>年</a:t>
                      </a: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人口</a:t>
                      </a: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44345</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高齢者（</a:t>
                      </a:r>
                      <a:r>
                        <a:rPr lang="en-US" altLang="ja-JP" sz="3200" b="0" i="0" u="none" strike="noStrike" dirty="0">
                          <a:solidFill>
                            <a:schemeClr val="tx1"/>
                          </a:solidFill>
                          <a:effectLst/>
                          <a:latin typeface="ＭＳ ゴシック" pitchFamily="49" charset="-128"/>
                          <a:ea typeface="ＭＳ ゴシック" pitchFamily="49" charset="-128"/>
                        </a:rPr>
                        <a:t>65</a:t>
                      </a:r>
                      <a:r>
                        <a:rPr lang="ja-JP" altLang="en-US" sz="3200" b="0" i="0" u="none" strike="noStrike" dirty="0">
                          <a:solidFill>
                            <a:schemeClr val="tx1"/>
                          </a:solidFill>
                          <a:effectLst/>
                          <a:latin typeface="ＭＳ ゴシック" pitchFamily="49" charset="-128"/>
                          <a:ea typeface="ＭＳ ゴシック" pitchFamily="49" charset="-128"/>
                        </a:rPr>
                        <a:t>歳以上）</a:t>
                      </a: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11271</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一人暮らしの高齢者</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1811</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介護認定を受けている人</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1932</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0137">
                <a:tc>
                  <a:txBody>
                    <a:bodyPr/>
                    <a:lstStyle/>
                    <a:p>
                      <a:pPr algn="l" fontAlgn="ctr"/>
                      <a:r>
                        <a:rPr lang="zh-TW" altLang="en-US" sz="3200" b="0" i="0" u="none" strike="noStrike">
                          <a:solidFill>
                            <a:schemeClr val="tx1"/>
                          </a:solidFill>
                          <a:effectLst/>
                          <a:latin typeface="ＭＳ ゴシック" pitchFamily="49" charset="-128"/>
                          <a:ea typeface="ＭＳ ゴシック" pitchFamily="49" charset="-128"/>
                        </a:rPr>
                        <a:t>施設</a:t>
                      </a:r>
                      <a:r>
                        <a:rPr lang="ja-JP" altLang="en-US" sz="3200" b="0" i="0" u="none" strike="noStrike" dirty="0">
                          <a:solidFill>
                            <a:schemeClr val="tx1"/>
                          </a:solidFill>
                          <a:effectLst/>
                          <a:latin typeface="ＭＳ ゴシック" pitchFamily="49" charset="-128"/>
                          <a:ea typeface="ＭＳ ゴシック" pitchFamily="49" charset="-128"/>
                        </a:rPr>
                        <a:t>で生活している人</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286</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認知症</a:t>
                      </a:r>
                      <a:r>
                        <a:rPr lang="ja-JP" altLang="en-US" sz="2000" b="0" i="0" u="none" strike="noStrike" dirty="0">
                          <a:solidFill>
                            <a:schemeClr val="tx1"/>
                          </a:solidFill>
                          <a:effectLst/>
                          <a:latin typeface="ＭＳ ゴシック" pitchFamily="49" charset="-128"/>
                          <a:ea typeface="ＭＳ ゴシック" pitchFamily="49" charset="-128"/>
                        </a:rPr>
                        <a:t>（予備軍を含む）</a:t>
                      </a:r>
                      <a:r>
                        <a:rPr lang="ja-JP" altLang="en-US" sz="3200" b="0" i="0" u="none" strike="noStrike" dirty="0">
                          <a:solidFill>
                            <a:schemeClr val="tx1"/>
                          </a:solidFill>
                          <a:effectLst/>
                          <a:latin typeface="ＭＳ ゴシック" pitchFamily="49" charset="-128"/>
                          <a:ea typeface="ＭＳ ゴシック" pitchFamily="49" charset="-128"/>
                        </a:rPr>
                        <a:t>患者の推計</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3200" b="0" i="0" u="none" strike="noStrike" dirty="0">
                          <a:solidFill>
                            <a:schemeClr val="tx1"/>
                          </a:solidFill>
                          <a:effectLst/>
                          <a:latin typeface="ＭＳ ゴシック" pitchFamily="49" charset="-128"/>
                          <a:ea typeface="ＭＳ ゴシック" pitchFamily="49" charset="-128"/>
                        </a:rPr>
                        <a:t>1664</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中学生</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ctr"/>
                      <a:r>
                        <a:rPr lang="en-US" altLang="ja-JP" sz="3200" b="0" i="0" u="none" strike="noStrike" dirty="0">
                          <a:solidFill>
                            <a:schemeClr val="tx1"/>
                          </a:solidFill>
                          <a:effectLst/>
                          <a:latin typeface="ＭＳ ゴシック" pitchFamily="49" charset="-128"/>
                          <a:ea typeface="ＭＳ ゴシック" pitchFamily="49" charset="-128"/>
                        </a:rPr>
                        <a:t>1202</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0137">
                <a:tc>
                  <a:txBody>
                    <a:bodyPr/>
                    <a:lstStyle/>
                    <a:p>
                      <a:pPr algn="l" fontAlgn="ctr"/>
                      <a:r>
                        <a:rPr lang="ja-JP" altLang="en-US" sz="3200" b="0" i="0" u="none" strike="noStrike" dirty="0">
                          <a:solidFill>
                            <a:schemeClr val="tx1"/>
                          </a:solidFill>
                          <a:effectLst/>
                          <a:latin typeface="ＭＳ ゴシック" pitchFamily="49" charset="-128"/>
                          <a:ea typeface="ＭＳ ゴシック" pitchFamily="49" charset="-128"/>
                        </a:rPr>
                        <a:t>保育所の利用者</a:t>
                      </a:r>
                      <a:endParaRPr lang="zh-TW" altLang="en-US" sz="3200" b="0" i="0" u="none" strike="noStrike" dirty="0">
                        <a:solidFill>
                          <a:schemeClr val="tx1"/>
                        </a:solidFill>
                        <a:effectLst/>
                        <a:latin typeface="ＭＳ ゴシック" pitchFamily="49" charset="-128"/>
                        <a:ea typeface="ＭＳ ゴシック" pitchFamily="49" charset="-128"/>
                      </a:endParaRPr>
                    </a:p>
                  </a:txBody>
                  <a:tcPr marL="8793" marR="8793"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fontAlgn="ctr"/>
                      <a:r>
                        <a:rPr lang="en-US" altLang="ja-JP" sz="3200" b="0" i="0" u="none" strike="noStrike" dirty="0">
                          <a:solidFill>
                            <a:schemeClr val="tx1"/>
                          </a:solidFill>
                          <a:effectLst/>
                          <a:latin typeface="ＭＳ ゴシック" pitchFamily="49" charset="-128"/>
                          <a:ea typeface="ＭＳ ゴシック" pitchFamily="49" charset="-128"/>
                        </a:rPr>
                        <a:t>959</a:t>
                      </a:r>
                    </a:p>
                  </a:txBody>
                  <a:tcPr marL="8793" marR="360036" marT="95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下矢印 1"/>
          <p:cNvSpPr>
            <a:spLocks noChangeAspect="1"/>
          </p:cNvSpPr>
          <p:nvPr/>
        </p:nvSpPr>
        <p:spPr>
          <a:xfrm rot="16200000">
            <a:off x="9764686" y="1691062"/>
            <a:ext cx="354012" cy="517525"/>
          </a:xfrm>
          <a:prstGeom prst="down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0070C0"/>
              </a:solidFill>
            </a:endParaRPr>
          </a:p>
        </p:txBody>
      </p:sp>
      <p:sp>
        <p:nvSpPr>
          <p:cNvPr id="8" name="下矢印 7"/>
          <p:cNvSpPr>
            <a:spLocks noChangeAspect="1"/>
          </p:cNvSpPr>
          <p:nvPr/>
        </p:nvSpPr>
        <p:spPr>
          <a:xfrm rot="-8100000">
            <a:off x="9787558" y="2685260"/>
            <a:ext cx="352425" cy="520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FF0000"/>
              </a:solidFill>
            </a:endParaRPr>
          </a:p>
        </p:txBody>
      </p:sp>
      <p:sp>
        <p:nvSpPr>
          <p:cNvPr id="10" name="下矢印 9"/>
          <p:cNvSpPr>
            <a:spLocks noChangeAspect="1"/>
          </p:cNvSpPr>
          <p:nvPr/>
        </p:nvSpPr>
        <p:spPr>
          <a:xfrm rot="-8100000">
            <a:off x="9786201" y="3189877"/>
            <a:ext cx="354012" cy="520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FF0000"/>
              </a:solidFill>
            </a:endParaRPr>
          </a:p>
        </p:txBody>
      </p:sp>
      <p:sp>
        <p:nvSpPr>
          <p:cNvPr id="11" name="下矢印 10"/>
          <p:cNvSpPr>
            <a:spLocks noChangeAspect="1"/>
          </p:cNvSpPr>
          <p:nvPr/>
        </p:nvSpPr>
        <p:spPr>
          <a:xfrm rot="-8100000">
            <a:off x="9786199" y="3693932"/>
            <a:ext cx="354012" cy="520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FF0000"/>
              </a:solidFill>
            </a:endParaRPr>
          </a:p>
        </p:txBody>
      </p:sp>
      <p:sp>
        <p:nvSpPr>
          <p:cNvPr id="12" name="下矢印 11"/>
          <p:cNvSpPr>
            <a:spLocks noChangeAspect="1"/>
          </p:cNvSpPr>
          <p:nvPr/>
        </p:nvSpPr>
        <p:spPr>
          <a:xfrm rot="-8100000">
            <a:off x="9786201" y="4227544"/>
            <a:ext cx="354012" cy="520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FF0000"/>
              </a:solidFill>
            </a:endParaRPr>
          </a:p>
        </p:txBody>
      </p:sp>
      <p:sp>
        <p:nvSpPr>
          <p:cNvPr id="24616" name="Rectangle 2"/>
          <p:cNvSpPr>
            <a:spLocks noChangeArrowheads="1"/>
          </p:cNvSpPr>
          <p:nvPr/>
        </p:nvSpPr>
        <p:spPr bwMode="auto">
          <a:xfrm>
            <a:off x="1919290" y="188913"/>
            <a:ext cx="852011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4400" dirty="0"/>
              <a:t>弥富市の高齢化</a:t>
            </a:r>
          </a:p>
        </p:txBody>
      </p:sp>
      <p:sp>
        <p:nvSpPr>
          <p:cNvPr id="15" name="下矢印 14"/>
          <p:cNvSpPr>
            <a:spLocks noChangeAspect="1"/>
          </p:cNvSpPr>
          <p:nvPr/>
        </p:nvSpPr>
        <p:spPr>
          <a:xfrm rot="16200000">
            <a:off x="9764688" y="4859414"/>
            <a:ext cx="354012" cy="517525"/>
          </a:xfrm>
          <a:prstGeom prst="down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0070C0"/>
              </a:solidFill>
            </a:endParaRPr>
          </a:p>
        </p:txBody>
      </p:sp>
      <p:sp>
        <p:nvSpPr>
          <p:cNvPr id="16" name="下矢印 15"/>
          <p:cNvSpPr>
            <a:spLocks noChangeAspect="1"/>
          </p:cNvSpPr>
          <p:nvPr/>
        </p:nvSpPr>
        <p:spPr>
          <a:xfrm rot="16200000">
            <a:off x="9764688" y="5363471"/>
            <a:ext cx="354012" cy="517525"/>
          </a:xfrm>
          <a:prstGeom prst="downArrow">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0070C0"/>
              </a:solidFill>
            </a:endParaRPr>
          </a:p>
        </p:txBody>
      </p:sp>
      <p:sp>
        <p:nvSpPr>
          <p:cNvPr id="17" name="下矢印 16"/>
          <p:cNvSpPr>
            <a:spLocks noChangeAspect="1"/>
          </p:cNvSpPr>
          <p:nvPr/>
        </p:nvSpPr>
        <p:spPr>
          <a:xfrm rot="-8100000">
            <a:off x="9787558" y="2181203"/>
            <a:ext cx="352425" cy="520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1">
              <a:solidFill>
                <a:srgbClr val="FF0000"/>
              </a:solidFill>
            </a:endParaRPr>
          </a:p>
        </p:txBody>
      </p:sp>
    </p:spTree>
    <p:extLst>
      <p:ext uri="{BB962C8B-B14F-4D97-AF65-F5344CB8AC3E}">
        <p14:creationId xmlns:p14="http://schemas.microsoft.com/office/powerpoint/2010/main" val="124672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テキスト ボックス 4"/>
          <p:cNvSpPr txBox="1">
            <a:spLocks noChangeArrowheads="1"/>
          </p:cNvSpPr>
          <p:nvPr/>
        </p:nvSpPr>
        <p:spPr bwMode="auto">
          <a:xfrm>
            <a:off x="2164576" y="5013326"/>
            <a:ext cx="553998" cy="1800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ctr" eaLnBrk="1" hangingPunct="1"/>
            <a:r>
              <a:rPr lang="ja-JP" altLang="en-US"/>
              <a:t>実　　例</a:t>
            </a:r>
          </a:p>
        </p:txBody>
      </p:sp>
      <p:pic>
        <p:nvPicPr>
          <p:cNvPr id="25604" name="Picture 3" descr="Z:\toke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49" y="66678"/>
            <a:ext cx="7848601"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7" y="5013326"/>
            <a:ext cx="1800226"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5013326"/>
            <a:ext cx="1714500"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1" y="5013326"/>
            <a:ext cx="1800226"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7841" y="5013326"/>
            <a:ext cx="1800226"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32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1919290" y="269776"/>
            <a:ext cx="852011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4400" dirty="0">
                <a:solidFill>
                  <a:schemeClr val="tx2"/>
                </a:solidFill>
              </a:rPr>
              <a:t>認知症の方の心の中</a:t>
            </a:r>
          </a:p>
        </p:txBody>
      </p:sp>
      <p:sp>
        <p:nvSpPr>
          <p:cNvPr id="7" name="Rectangle 3"/>
          <p:cNvSpPr txBox="1">
            <a:spLocks noChangeArrowheads="1"/>
          </p:cNvSpPr>
          <p:nvPr/>
        </p:nvSpPr>
        <p:spPr>
          <a:xfrm>
            <a:off x="2063824" y="1628802"/>
            <a:ext cx="7848601" cy="4419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30" indent="0" algn="ctr">
              <a:buNone/>
            </a:pPr>
            <a:r>
              <a:rPr lang="ja-JP" altLang="en-US" sz="4000" dirty="0"/>
              <a:t>今後どうなってしまうのだろう</a:t>
            </a:r>
          </a:p>
          <a:p>
            <a:pPr marL="109730" indent="0" algn="ctr">
              <a:buNone/>
            </a:pPr>
            <a:r>
              <a:rPr lang="ja-JP" altLang="en-US" sz="4000" dirty="0"/>
              <a:t>迷惑をかけたくない</a:t>
            </a:r>
          </a:p>
          <a:p>
            <a:pPr marL="109730" indent="0" algn="ctr">
              <a:buNone/>
            </a:pPr>
            <a:r>
              <a:rPr lang="ja-JP" altLang="en-US" sz="4000" dirty="0"/>
              <a:t>なぜ怖い顔をしてるの？</a:t>
            </a:r>
          </a:p>
          <a:p>
            <a:pPr marL="109730" indent="0" algn="ctr">
              <a:buNone/>
            </a:pPr>
            <a:r>
              <a:rPr lang="ja-JP" altLang="en-US" sz="4000" dirty="0"/>
              <a:t>まだボケとらん</a:t>
            </a:r>
          </a:p>
          <a:p>
            <a:pPr marL="109730" indent="0" algn="ctr">
              <a:buNone/>
            </a:pPr>
            <a:r>
              <a:rPr lang="ja-JP" altLang="en-US" sz="4000" dirty="0"/>
              <a:t>どこも悪くない</a:t>
            </a:r>
          </a:p>
          <a:p>
            <a:pPr marL="109730" indent="0" algn="ctr">
              <a:buNone/>
            </a:pPr>
            <a:r>
              <a:rPr lang="ja-JP" altLang="en-US" sz="4000" dirty="0"/>
              <a:t>追い出されるかもしれない</a:t>
            </a:r>
          </a:p>
          <a:p>
            <a:pPr marL="109730" indent="0" algn="ctr">
              <a:buNone/>
            </a:pPr>
            <a:endParaRPr lang="en-US" altLang="ja-JP" dirty="0"/>
          </a:p>
        </p:txBody>
      </p:sp>
    </p:spTree>
    <p:extLst>
      <p:ext uri="{BB962C8B-B14F-4D97-AF65-F5344CB8AC3E}">
        <p14:creationId xmlns:p14="http://schemas.microsoft.com/office/powerpoint/2010/main" val="133540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認知症高齢者人権擁護講話</a:t>
            </a:r>
            <a:br>
              <a:rPr kumimoji="1" lang="en-US" altLang="ja-JP" dirty="0"/>
            </a:br>
            <a:r>
              <a:rPr kumimoji="1" lang="ja-JP" altLang="en-US" dirty="0"/>
              <a:t>　</a:t>
            </a:r>
            <a:r>
              <a:rPr lang="ja-JP" altLang="en-US" sz="2700" dirty="0"/>
              <a:t>講師　弥富市地域包括支援センター　センター長　末藤和正　氏</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97515884"/>
              </p:ext>
            </p:extLst>
          </p:nvPr>
        </p:nvGraphicFramePr>
        <p:xfrm>
          <a:off x="1097280" y="1845734"/>
          <a:ext cx="10058400" cy="1075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p:cNvPicPr>
            <a:picLocks noChangeAspect="1"/>
          </p:cNvPicPr>
          <p:nvPr/>
        </p:nvPicPr>
        <p:blipFill>
          <a:blip r:embed="rId7"/>
          <a:stretch>
            <a:fillRect/>
          </a:stretch>
        </p:blipFill>
        <p:spPr>
          <a:xfrm>
            <a:off x="6434053" y="3179622"/>
            <a:ext cx="4721628" cy="3281596"/>
          </a:xfrm>
          <a:prstGeom prst="rect">
            <a:avLst/>
          </a:prstGeom>
        </p:spPr>
      </p:pic>
      <p:sp>
        <p:nvSpPr>
          <p:cNvPr id="5" name="テキスト ボックス 4"/>
          <p:cNvSpPr txBox="1"/>
          <p:nvPr/>
        </p:nvSpPr>
        <p:spPr>
          <a:xfrm>
            <a:off x="1097282" y="3840482"/>
            <a:ext cx="4838005" cy="1384995"/>
          </a:xfrm>
          <a:prstGeom prst="rect">
            <a:avLst/>
          </a:prstGeom>
          <a:noFill/>
        </p:spPr>
        <p:txBody>
          <a:bodyPr wrap="square" rtlCol="0">
            <a:spAutoFit/>
          </a:bodyPr>
          <a:lstStyle/>
          <a:p>
            <a:r>
              <a:rPr kumimoji="1" lang="ja-JP" altLang="en-US" sz="2800" dirty="0"/>
              <a:t>１１月１４日（木）　</a:t>
            </a:r>
            <a:endParaRPr kumimoji="1" lang="en-US" altLang="ja-JP" sz="2800" dirty="0"/>
          </a:p>
          <a:p>
            <a:r>
              <a:rPr kumimoji="1" lang="ja-JP" altLang="en-US" sz="2800" dirty="0"/>
              <a:t>市</a:t>
            </a:r>
            <a:r>
              <a:rPr kumimoji="1" lang="en-US" altLang="ja-JP" sz="2800" dirty="0"/>
              <a:t>PTA</a:t>
            </a:r>
            <a:r>
              <a:rPr kumimoji="1" lang="ja-JP" altLang="en-US" sz="2800" dirty="0"/>
              <a:t>連絡協議会秋季研修会</a:t>
            </a:r>
            <a:endParaRPr kumimoji="1" lang="en-US" altLang="ja-JP" sz="2800" dirty="0"/>
          </a:p>
          <a:p>
            <a:r>
              <a:rPr kumimoji="1" lang="ja-JP" altLang="en-US" sz="2800" dirty="0"/>
              <a:t>教師及び</a:t>
            </a:r>
            <a:r>
              <a:rPr kumimoji="1" lang="en-US" altLang="ja-JP" sz="2800" dirty="0"/>
              <a:t>PTA</a:t>
            </a:r>
            <a:r>
              <a:rPr kumimoji="1" lang="ja-JP" altLang="en-US" sz="2800" dirty="0"/>
              <a:t>会員１９６名参加</a:t>
            </a:r>
          </a:p>
        </p:txBody>
      </p:sp>
    </p:spTree>
    <p:extLst>
      <p:ext uri="{BB962C8B-B14F-4D97-AF65-F5344CB8AC3E}">
        <p14:creationId xmlns:p14="http://schemas.microsoft.com/office/powerpoint/2010/main" val="198008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18"/>
          <p:cNvSpPr>
            <a:spLocks noChangeArrowheads="1"/>
          </p:cNvSpPr>
          <p:nvPr/>
        </p:nvSpPr>
        <p:spPr bwMode="auto">
          <a:xfrm>
            <a:off x="1919288" y="260350"/>
            <a:ext cx="85201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fontAlgn="base">
              <a:spcBef>
                <a:spcPct val="0"/>
              </a:spcBef>
              <a:spcAft>
                <a:spcPct val="0"/>
              </a:spcAft>
            </a:pPr>
            <a:r>
              <a:rPr kumimoji="1" lang="ja-JP" altLang="en-US" sz="4400" dirty="0">
                <a:solidFill>
                  <a:prstClr val="black"/>
                </a:solidFill>
                <a:latin typeface="HG丸ｺﾞｼｯｸM-PRO" pitchFamily="50" charset="-128"/>
                <a:ea typeface="HG丸ｺﾞｼｯｸM-PRO" pitchFamily="50" charset="-128"/>
              </a:rPr>
              <a:t>こんな言葉を耳にします</a:t>
            </a:r>
            <a:endParaRPr kumimoji="1" lang="en-US" altLang="ja-JP" sz="4400" dirty="0">
              <a:solidFill>
                <a:prstClr val="black"/>
              </a:solidFill>
              <a:latin typeface="HG丸ｺﾞｼｯｸM-PRO" pitchFamily="50" charset="-128"/>
              <a:ea typeface="HG丸ｺﾞｼｯｸM-PRO" pitchFamily="50" charset="-128"/>
            </a:endParaRPr>
          </a:p>
        </p:txBody>
      </p:sp>
      <p:graphicFrame>
        <p:nvGraphicFramePr>
          <p:cNvPr id="2" name="図表 1"/>
          <p:cNvGraphicFramePr/>
          <p:nvPr/>
        </p:nvGraphicFramePr>
        <p:xfrm>
          <a:off x="767408" y="1124745"/>
          <a:ext cx="7848872" cy="51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図表 8"/>
          <p:cNvGraphicFramePr/>
          <p:nvPr/>
        </p:nvGraphicFramePr>
        <p:xfrm>
          <a:off x="4871864" y="764704"/>
          <a:ext cx="6768752" cy="5832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00504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1030"/>
          <p:cNvSpPr>
            <a:spLocks noChangeArrowheads="1"/>
          </p:cNvSpPr>
          <p:nvPr/>
        </p:nvSpPr>
        <p:spPr bwMode="auto">
          <a:xfrm>
            <a:off x="9625014" y="6599239"/>
            <a:ext cx="1042987" cy="142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kumimoji="1" lang="ja-JP" altLang="en-US" sz="1400" b="1">
                <a:solidFill>
                  <a:prstClr val="black"/>
                </a:solidFill>
                <a:latin typeface="Arial" pitchFamily="34" charset="0"/>
                <a:ea typeface="ＭＳ Ｐゴシック" pitchFamily="50" charset="-128"/>
              </a:rPr>
              <a:t>　</a:t>
            </a:r>
          </a:p>
        </p:txBody>
      </p:sp>
      <p:sp>
        <p:nvSpPr>
          <p:cNvPr id="21508" name="Rectangle 1031"/>
          <p:cNvSpPr>
            <a:spLocks noChangeArrowheads="1"/>
          </p:cNvSpPr>
          <p:nvPr/>
        </p:nvSpPr>
        <p:spPr bwMode="auto">
          <a:xfrm>
            <a:off x="6959601" y="6462714"/>
            <a:ext cx="309721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pPr>
            <a:r>
              <a:rPr kumimoji="1" lang="ja-JP" altLang="en-US" sz="1200">
                <a:solidFill>
                  <a:prstClr val="black"/>
                </a:solidFill>
                <a:latin typeface="Arial" pitchFamily="34" charset="0"/>
                <a:ea typeface="ＭＳ Ｐゴシック" pitchFamily="50" charset="-128"/>
              </a:rPr>
              <a:t>　</a:t>
            </a:r>
          </a:p>
        </p:txBody>
      </p:sp>
      <p:sp>
        <p:nvSpPr>
          <p:cNvPr id="21509" name="Rectangle 1035"/>
          <p:cNvSpPr>
            <a:spLocks noChangeArrowheads="1"/>
          </p:cNvSpPr>
          <p:nvPr/>
        </p:nvSpPr>
        <p:spPr bwMode="auto">
          <a:xfrm>
            <a:off x="1775520" y="260350"/>
            <a:ext cx="878453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4400" fontAlgn="base">
              <a:spcBef>
                <a:spcPct val="0"/>
              </a:spcBef>
              <a:spcAft>
                <a:spcPct val="0"/>
              </a:spcAft>
            </a:pPr>
            <a:r>
              <a:rPr kumimoji="1" lang="ja-JP" altLang="en-US" sz="4400" dirty="0">
                <a:solidFill>
                  <a:srgbClr val="464646"/>
                </a:solidFill>
                <a:latin typeface="Garamond" pitchFamily="18" charset="0"/>
                <a:ea typeface="ＭＳ Ｐゴシック" pitchFamily="50" charset="-128"/>
              </a:rPr>
              <a:t>症状によって行動や心理が変化する</a:t>
            </a:r>
          </a:p>
        </p:txBody>
      </p:sp>
      <p:sp>
        <p:nvSpPr>
          <p:cNvPr id="21510" name="Rectangle 1033"/>
          <p:cNvSpPr txBox="1">
            <a:spLocks noChangeArrowheads="1"/>
          </p:cNvSpPr>
          <p:nvPr/>
        </p:nvSpPr>
        <p:spPr bwMode="auto">
          <a:xfrm>
            <a:off x="1795464" y="1268414"/>
            <a:ext cx="4732337"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defTabSz="914400" eaLnBrk="1" fontAlgn="base" hangingPunct="1">
              <a:spcBef>
                <a:spcPct val="20000"/>
              </a:spcBef>
              <a:spcAft>
                <a:spcPct val="0"/>
              </a:spcAft>
              <a:buClr>
                <a:srgbClr val="464646"/>
              </a:buClr>
              <a:buSzPct val="60000"/>
            </a:pPr>
            <a:r>
              <a:rPr lang="ja-JP" altLang="en-US" sz="1800" b="1" dirty="0">
                <a:solidFill>
                  <a:prstClr val="black"/>
                </a:solidFill>
              </a:rPr>
              <a:t>拒否</a:t>
            </a:r>
            <a:endParaRPr lang="en-US" altLang="ja-JP" sz="1800" b="1" dirty="0">
              <a:solidFill>
                <a:prstClr val="black"/>
              </a:solidFill>
            </a:endParaRPr>
          </a:p>
          <a:p>
            <a:pPr defTabSz="914400" eaLnBrk="1" fontAlgn="base" hangingPunct="1">
              <a:spcBef>
                <a:spcPct val="20000"/>
              </a:spcBef>
              <a:spcAft>
                <a:spcPct val="0"/>
              </a:spcAft>
              <a:buClr>
                <a:srgbClr val="464646"/>
              </a:buClr>
              <a:buSzPct val="60000"/>
            </a:pPr>
            <a:r>
              <a:rPr lang="ja-JP" altLang="en-US" sz="1600" dirty="0">
                <a:solidFill>
                  <a:prstClr val="black"/>
                </a:solidFill>
              </a:rPr>
              <a:t>　「忘れてなんかいない」と言い張る</a:t>
            </a:r>
            <a:endParaRPr lang="en-US" altLang="ja-JP" sz="1600" dirty="0">
              <a:solidFill>
                <a:prstClr val="black"/>
              </a:solidFill>
            </a:endParaRPr>
          </a:p>
          <a:p>
            <a:pPr defTabSz="914400" eaLnBrk="1" fontAlgn="base" hangingPunct="1">
              <a:spcBef>
                <a:spcPct val="20000"/>
              </a:spcBef>
              <a:spcAft>
                <a:spcPct val="0"/>
              </a:spcAft>
              <a:buClr>
                <a:srgbClr val="464646"/>
              </a:buClr>
              <a:buSzPct val="60000"/>
            </a:pPr>
            <a:r>
              <a:rPr lang="ja-JP" altLang="en-US" sz="1600" dirty="0">
                <a:solidFill>
                  <a:prstClr val="black"/>
                </a:solidFill>
              </a:rPr>
              <a:t>　「どこも悪くないから病院には行かん」</a:t>
            </a:r>
            <a:endParaRPr lang="en-US" altLang="ja-JP" sz="1600" dirty="0">
              <a:solidFill>
                <a:prstClr val="black"/>
              </a:solidFill>
            </a:endParaRPr>
          </a:p>
          <a:p>
            <a:pPr defTabSz="914400" eaLnBrk="1" fontAlgn="base" hangingPunct="1">
              <a:spcBef>
                <a:spcPct val="20000"/>
              </a:spcBef>
              <a:spcAft>
                <a:spcPct val="0"/>
              </a:spcAft>
              <a:buClr>
                <a:srgbClr val="464646"/>
              </a:buClr>
              <a:buSzPct val="60000"/>
            </a:pPr>
            <a:r>
              <a:rPr lang="ja-JP" altLang="en-US" sz="1800" b="1" dirty="0">
                <a:solidFill>
                  <a:prstClr val="black"/>
                </a:solidFill>
              </a:rPr>
              <a:t>興奮・暴力</a:t>
            </a:r>
            <a:endParaRPr lang="en-US" altLang="ja-JP" sz="1800" b="1" dirty="0">
              <a:solidFill>
                <a:prstClr val="black"/>
              </a:solidFill>
            </a:endParaRPr>
          </a:p>
          <a:p>
            <a:pPr defTabSz="914400" eaLnBrk="1" fontAlgn="base" hangingPunct="1">
              <a:spcBef>
                <a:spcPct val="20000"/>
              </a:spcBef>
              <a:spcAft>
                <a:spcPct val="0"/>
              </a:spcAft>
              <a:buClr>
                <a:srgbClr val="464646"/>
              </a:buClr>
              <a:buSzPct val="60000"/>
            </a:pPr>
            <a:r>
              <a:rPr lang="ja-JP" altLang="en-US" sz="1600" dirty="0">
                <a:solidFill>
                  <a:prstClr val="black"/>
                </a:solidFill>
              </a:rPr>
              <a:t>　本人のストレスが爆発する</a:t>
            </a:r>
            <a:endParaRPr lang="en-US" altLang="ja-JP" sz="1600" dirty="0">
              <a:solidFill>
                <a:prstClr val="black"/>
              </a:solidFill>
            </a:endParaRPr>
          </a:p>
          <a:p>
            <a:pPr defTabSz="914400" eaLnBrk="1" fontAlgn="base" hangingPunct="1">
              <a:spcBef>
                <a:spcPct val="20000"/>
              </a:spcBef>
              <a:spcAft>
                <a:spcPct val="0"/>
              </a:spcAft>
              <a:buClr>
                <a:srgbClr val="464646"/>
              </a:buClr>
              <a:buSzPct val="60000"/>
            </a:pPr>
            <a:r>
              <a:rPr lang="ja-JP" altLang="en-US" sz="1800" b="1" dirty="0">
                <a:solidFill>
                  <a:prstClr val="black"/>
                </a:solidFill>
              </a:rPr>
              <a:t>不安・うつ</a:t>
            </a:r>
            <a:endParaRPr lang="en-US" altLang="ja-JP" sz="1800" b="1" dirty="0">
              <a:solidFill>
                <a:prstClr val="black"/>
              </a:solidFill>
            </a:endParaRPr>
          </a:p>
          <a:p>
            <a:pPr defTabSz="914400" eaLnBrk="1" fontAlgn="base" hangingPunct="1">
              <a:spcBef>
                <a:spcPct val="20000"/>
              </a:spcBef>
              <a:spcAft>
                <a:spcPct val="0"/>
              </a:spcAft>
              <a:buClr>
                <a:srgbClr val="464646"/>
              </a:buClr>
              <a:buSzPct val="60000"/>
            </a:pPr>
            <a:r>
              <a:rPr lang="ja-JP" altLang="en-US" sz="1600" dirty="0">
                <a:solidFill>
                  <a:prstClr val="black"/>
                </a:solidFill>
              </a:rPr>
              <a:t>　制限ばかりされるようになり、自信を失う</a:t>
            </a:r>
            <a:endParaRPr lang="en-US" altLang="ja-JP" sz="1600" dirty="0">
              <a:solidFill>
                <a:prstClr val="black"/>
              </a:solidFill>
            </a:endParaRPr>
          </a:p>
          <a:p>
            <a:pPr defTabSz="914400" eaLnBrk="1" fontAlgn="base" hangingPunct="1">
              <a:spcBef>
                <a:spcPct val="20000"/>
              </a:spcBef>
              <a:spcAft>
                <a:spcPct val="0"/>
              </a:spcAft>
              <a:buClr>
                <a:srgbClr val="464646"/>
              </a:buClr>
              <a:buSzPct val="60000"/>
            </a:pPr>
            <a:r>
              <a:rPr lang="ja-JP" altLang="en-US" sz="1800" b="1" dirty="0">
                <a:solidFill>
                  <a:prstClr val="black"/>
                </a:solidFill>
              </a:rPr>
              <a:t>意欲低下</a:t>
            </a:r>
            <a:endParaRPr lang="en-US" altLang="ja-JP" sz="1800" b="1" dirty="0">
              <a:solidFill>
                <a:prstClr val="black"/>
              </a:solidFill>
            </a:endParaRPr>
          </a:p>
          <a:p>
            <a:pPr defTabSz="914400" eaLnBrk="1" fontAlgn="base" hangingPunct="1">
              <a:spcBef>
                <a:spcPct val="20000"/>
              </a:spcBef>
              <a:spcAft>
                <a:spcPct val="0"/>
              </a:spcAft>
              <a:buClr>
                <a:srgbClr val="464646"/>
              </a:buClr>
              <a:buSzPct val="60000"/>
            </a:pPr>
            <a:r>
              <a:rPr lang="ja-JP" altLang="en-US" sz="1600" dirty="0">
                <a:solidFill>
                  <a:prstClr val="black"/>
                </a:solidFill>
              </a:rPr>
              <a:t>　制限ばかりされるようになり、意欲を失う</a:t>
            </a:r>
          </a:p>
        </p:txBody>
      </p:sp>
      <p:sp>
        <p:nvSpPr>
          <p:cNvPr id="10" name="Rectangle 1033"/>
          <p:cNvSpPr txBox="1">
            <a:spLocks noChangeArrowheads="1"/>
          </p:cNvSpPr>
          <p:nvPr/>
        </p:nvSpPr>
        <p:spPr bwMode="auto">
          <a:xfrm>
            <a:off x="6289676" y="1268413"/>
            <a:ext cx="427037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tx2"/>
              </a:buClr>
              <a:buSzPct val="60000"/>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40000"/>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i="1">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defTabSz="914400" eaLnBrk="1" hangingPunct="1">
              <a:buClr>
                <a:srgbClr val="464646"/>
              </a:buClr>
              <a:buNone/>
              <a:defRPr/>
            </a:pPr>
            <a:r>
              <a:rPr lang="ja-JP" altLang="en-US" sz="1800" b="1" dirty="0">
                <a:solidFill>
                  <a:prstClr val="black"/>
                </a:solidFill>
                <a:latin typeface="Lucida Sans Unicode"/>
                <a:ea typeface="ＭＳ Ｐゴシック" panose="020B0600070205080204" pitchFamily="50" charset="-128"/>
              </a:rPr>
              <a:t>徘徊</a:t>
            </a:r>
            <a:endParaRPr lang="en-US" altLang="ja-JP" sz="1800" b="1"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600" dirty="0">
                <a:solidFill>
                  <a:prstClr val="black"/>
                </a:solidFill>
                <a:latin typeface="Lucida Sans Unicode"/>
                <a:ea typeface="ＭＳ Ｐゴシック" panose="020B0600070205080204" pitchFamily="50" charset="-128"/>
              </a:rPr>
              <a:t>　「ここは私の家じゃない」と言って出る</a:t>
            </a:r>
            <a:endParaRPr lang="en-US" altLang="ja-JP" sz="1600"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600" dirty="0">
                <a:solidFill>
                  <a:prstClr val="black"/>
                </a:solidFill>
                <a:latin typeface="Lucida Sans Unicode"/>
                <a:ea typeface="ＭＳ Ｐゴシック" panose="020B0600070205080204" pitchFamily="50" charset="-128"/>
              </a:rPr>
              <a:t>　家を出た目的や道を忘れる</a:t>
            </a:r>
            <a:endParaRPr lang="en-US" altLang="ja-JP" sz="1600"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800" b="1" dirty="0">
                <a:solidFill>
                  <a:prstClr val="black"/>
                </a:solidFill>
                <a:latin typeface="Lucida Sans Unicode"/>
                <a:ea typeface="ＭＳ Ｐゴシック" panose="020B0600070205080204" pitchFamily="50" charset="-128"/>
              </a:rPr>
              <a:t>妄想</a:t>
            </a:r>
            <a:endParaRPr lang="en-US" altLang="ja-JP" sz="1800" b="1"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600" dirty="0">
                <a:solidFill>
                  <a:prstClr val="black"/>
                </a:solidFill>
                <a:latin typeface="Lucida Sans Unicode"/>
                <a:ea typeface="ＭＳ Ｐゴシック" panose="020B0600070205080204" pitchFamily="50" charset="-128"/>
              </a:rPr>
              <a:t>　自分の記憶が事実で、人のせいにする</a:t>
            </a:r>
            <a:endParaRPr lang="en-US" altLang="ja-JP" sz="1600"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800" b="1" dirty="0">
                <a:solidFill>
                  <a:prstClr val="black"/>
                </a:solidFill>
                <a:latin typeface="Lucida Sans Unicode"/>
                <a:ea typeface="ＭＳ Ｐゴシック" panose="020B0600070205080204" pitchFamily="50" charset="-128"/>
              </a:rPr>
              <a:t>幻覚・幻聴</a:t>
            </a:r>
            <a:endParaRPr lang="en-US" altLang="ja-JP" sz="1800" b="1"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600" dirty="0">
                <a:solidFill>
                  <a:prstClr val="black"/>
                </a:solidFill>
                <a:latin typeface="Lucida Sans Unicode"/>
                <a:ea typeface="ＭＳ Ｐゴシック" panose="020B0600070205080204" pitchFamily="50" charset="-128"/>
              </a:rPr>
              <a:t>　「誰かが盗った」「お母さんに会った」</a:t>
            </a:r>
            <a:endParaRPr lang="en-US" altLang="ja-JP" sz="1600"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800" b="1" dirty="0">
                <a:solidFill>
                  <a:prstClr val="black"/>
                </a:solidFill>
                <a:latin typeface="Lucida Sans Unicode"/>
                <a:ea typeface="ＭＳ Ｐゴシック" panose="020B0600070205080204" pitchFamily="50" charset="-128"/>
              </a:rPr>
              <a:t>ゴミ屋敷</a:t>
            </a:r>
            <a:endParaRPr lang="en-US" altLang="ja-JP" sz="1800" b="1"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r>
              <a:rPr lang="ja-JP" altLang="en-US" sz="1600" dirty="0">
                <a:solidFill>
                  <a:prstClr val="black"/>
                </a:solidFill>
                <a:latin typeface="Lucida Sans Unicode"/>
                <a:ea typeface="ＭＳ Ｐゴシック" panose="020B0600070205080204" pitchFamily="50" charset="-128"/>
              </a:rPr>
              <a:t>　片付なくなり、収拾がつかなくなる</a:t>
            </a: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ja-JP" altLang="en-US" sz="1600" dirty="0">
              <a:solidFill>
                <a:prstClr val="black"/>
              </a:solidFill>
              <a:latin typeface="Lucida Sans Unicode"/>
              <a:ea typeface="ＭＳ Ｐゴシック" panose="020B0600070205080204" pitchFamily="50" charset="-128"/>
            </a:endParaRPr>
          </a:p>
          <a:p>
            <a:pPr marL="0" indent="0" defTabSz="914400" eaLnBrk="1" hangingPunct="1">
              <a:buClr>
                <a:srgbClr val="464646"/>
              </a:buClr>
              <a:buNone/>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en-US" altLang="ja-JP" sz="1600" dirty="0">
              <a:solidFill>
                <a:prstClr val="black"/>
              </a:solidFill>
              <a:latin typeface="Lucida Sans Unicode"/>
              <a:ea typeface="ＭＳ Ｐゴシック" panose="020B0600070205080204" pitchFamily="50" charset="-128"/>
            </a:endParaRPr>
          </a:p>
          <a:p>
            <a:pPr defTabSz="914400" eaLnBrk="1" hangingPunct="1">
              <a:buClr>
                <a:srgbClr val="464646"/>
              </a:buClr>
              <a:buFont typeface="Arial" pitchFamily="34" charset="0"/>
              <a:buChar char="•"/>
              <a:defRPr/>
            </a:pPr>
            <a:endParaRPr lang="ja-JP" altLang="en-US" sz="1600" dirty="0">
              <a:solidFill>
                <a:prstClr val="black"/>
              </a:solidFill>
              <a:latin typeface="Lucida Sans Unicode"/>
              <a:ea typeface="ＭＳ Ｐゴシック" panose="020B0600070205080204" pitchFamily="50" charset="-128"/>
            </a:endParaRPr>
          </a:p>
        </p:txBody>
      </p:sp>
      <p:pic>
        <p:nvPicPr>
          <p:cNvPr id="21512" name="Picture 4" descr="V:\五竜会\総合相談センター\02包括支援C\写真\ゴミ・薬ケース\イトウトキヒコ\TS3Y0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625" y="4365626"/>
            <a:ext cx="2222323" cy="1663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2" descr="V:\五竜会\総合相談センター\02包括支援C\写真\ゴミ・薬ケース\ヒラオカジロウ蟹江\20160701_141015.jpg"/>
          <p:cNvPicPr>
            <a:picLocks noChangeAspect="1" noChangeArrowheads="1"/>
          </p:cNvPicPr>
          <p:nvPr/>
        </p:nvPicPr>
        <p:blipFill rotWithShape="1">
          <a:blip r:embed="rId5">
            <a:extLst>
              <a:ext uri="{28A0092B-C50C-407E-A947-70E740481C1C}">
                <a14:useLocalDpi xmlns:a14="http://schemas.microsoft.com/office/drawing/2010/main" val="0"/>
              </a:ext>
            </a:extLst>
          </a:blip>
          <a:srcRect l="3" t="-2" r="544" b="162"/>
          <a:stretch/>
        </p:blipFill>
        <p:spPr bwMode="auto">
          <a:xfrm>
            <a:off x="5850572" y="4365554"/>
            <a:ext cx="1561273" cy="213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4" name="Picture 5" descr="V:\五竜会\総合相談センター\02包括支援C\写真\ゴミ・薬ケース\ヒライノリコ\PAP_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5912" y="4365553"/>
            <a:ext cx="1604261" cy="2139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991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10190163" y="5732464"/>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kumimoji="1" sz="2400">
                <a:solidFill>
                  <a:schemeClr val="tx1"/>
                </a:solidFill>
                <a:latin typeface="Garamond" pitchFamily="18" charset="0"/>
                <a:ea typeface="ＭＳ Ｐゴシック" pitchFamily="50" charset="-128"/>
              </a:defRPr>
            </a:lvl1pPr>
            <a:lvl2pPr marL="742950" indent="-285750" defTabSz="762000" eaLnBrk="0" hangingPunct="0">
              <a:defRPr kumimoji="1" sz="2400">
                <a:solidFill>
                  <a:schemeClr val="tx1"/>
                </a:solidFill>
                <a:latin typeface="Garamond" pitchFamily="18" charset="0"/>
                <a:ea typeface="ＭＳ Ｐゴシック" pitchFamily="50" charset="-128"/>
              </a:defRPr>
            </a:lvl2pPr>
            <a:lvl3pPr marL="1143000" indent="-228600" defTabSz="762000" eaLnBrk="0" hangingPunct="0">
              <a:defRPr kumimoji="1" sz="2400">
                <a:solidFill>
                  <a:schemeClr val="tx1"/>
                </a:solidFill>
                <a:latin typeface="Garamond" pitchFamily="18" charset="0"/>
                <a:ea typeface="ＭＳ Ｐゴシック" pitchFamily="50" charset="-128"/>
              </a:defRPr>
            </a:lvl3pPr>
            <a:lvl4pPr marL="1600200" indent="-228600" defTabSz="762000" eaLnBrk="0" hangingPunct="0">
              <a:defRPr kumimoji="1" sz="2400">
                <a:solidFill>
                  <a:schemeClr val="tx1"/>
                </a:solidFill>
                <a:latin typeface="Garamond" pitchFamily="18" charset="0"/>
                <a:ea typeface="ＭＳ Ｐゴシック" pitchFamily="50" charset="-128"/>
              </a:defRPr>
            </a:lvl4pPr>
            <a:lvl5pPr marL="2057400" indent="-228600" defTabSz="762000" eaLnBrk="0" hangingPunct="0">
              <a:defRPr kumimoji="1" sz="2400">
                <a:solidFill>
                  <a:schemeClr val="tx1"/>
                </a:solidFill>
                <a:latin typeface="Garamond" pitchFamily="18"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fontAlgn="base" hangingPunct="1">
              <a:spcBef>
                <a:spcPct val="0"/>
              </a:spcBef>
              <a:spcAft>
                <a:spcPct val="0"/>
              </a:spcAft>
            </a:pPr>
            <a:endParaRPr lang="ja-JP" altLang="ja-JP" sz="1000" b="1">
              <a:solidFill>
                <a:prstClr val="white"/>
              </a:solidFill>
              <a:latin typeface="ＭＳ Ｐゴシック" pitchFamily="50" charset="-128"/>
            </a:endParaRPr>
          </a:p>
        </p:txBody>
      </p:sp>
      <p:graphicFrame>
        <p:nvGraphicFramePr>
          <p:cNvPr id="2" name="表 1"/>
          <p:cNvGraphicFramePr>
            <a:graphicFrameLocks noGrp="1"/>
          </p:cNvGraphicFramePr>
          <p:nvPr/>
        </p:nvGraphicFramePr>
        <p:xfrm>
          <a:off x="1775519" y="332654"/>
          <a:ext cx="8598794" cy="5399808"/>
        </p:xfrm>
        <a:graphic>
          <a:graphicData uri="http://schemas.openxmlformats.org/drawingml/2006/table">
            <a:tbl>
              <a:tblPr firstRow="1" bandRow="1">
                <a:tableStyleId>{5C22544A-7EE6-4342-B048-85BDC9FD1C3A}</a:tableStyleId>
              </a:tblPr>
              <a:tblGrid>
                <a:gridCol w="4299397">
                  <a:extLst>
                    <a:ext uri="{9D8B030D-6E8A-4147-A177-3AD203B41FA5}">
                      <a16:colId xmlns:a16="http://schemas.microsoft.com/office/drawing/2014/main" val="20000"/>
                    </a:ext>
                  </a:extLst>
                </a:gridCol>
                <a:gridCol w="4299397">
                  <a:extLst>
                    <a:ext uri="{9D8B030D-6E8A-4147-A177-3AD203B41FA5}">
                      <a16:colId xmlns:a16="http://schemas.microsoft.com/office/drawing/2014/main" val="20001"/>
                    </a:ext>
                  </a:extLst>
                </a:gridCol>
              </a:tblGrid>
              <a:tr h="899968">
                <a:tc gridSpan="2">
                  <a:txBody>
                    <a:bodyPr/>
                    <a:lstStyle/>
                    <a:p>
                      <a:r>
                        <a:rPr kumimoji="1" lang="ja-JP" altLang="en-US" sz="2800" dirty="0"/>
                        <a:t>講義のおさらいと応用</a:t>
                      </a:r>
                    </a:p>
                  </a:txBody>
                  <a:tcPr anchor="ctr"/>
                </a:tc>
                <a:tc hMerge="1">
                  <a:txBody>
                    <a:bodyPr/>
                    <a:lstStyle/>
                    <a:p>
                      <a:endParaRPr kumimoji="1" lang="ja-JP" altLang="en-US" sz="2800" dirty="0"/>
                    </a:p>
                  </a:txBody>
                  <a:tcPr anchor="ctr"/>
                </a:tc>
                <a:extLst>
                  <a:ext uri="{0D108BD9-81ED-4DB2-BD59-A6C34878D82A}">
                    <a16:rowId xmlns:a16="http://schemas.microsoft.com/office/drawing/2014/main" val="10000"/>
                  </a:ext>
                </a:extLst>
              </a:tr>
              <a:tr h="899968">
                <a:tc>
                  <a:txBody>
                    <a:bodyPr/>
                    <a:lstStyle/>
                    <a:p>
                      <a:r>
                        <a:rPr lang="ja-JP" altLang="en-US" sz="2800" dirty="0">
                          <a:solidFill>
                            <a:schemeClr val="tx1"/>
                          </a:solidFill>
                        </a:rPr>
                        <a:t>認知症とは？</a:t>
                      </a:r>
                      <a:endParaRPr kumimoji="1" lang="ja-JP" altLang="en-US" sz="28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tx1"/>
                          </a:solidFill>
                        </a:rPr>
                        <a:t>相手を知ること</a:t>
                      </a:r>
                      <a:endParaRPr kumimoji="1" lang="ja-JP" altLang="en-US" sz="2800" dirty="0">
                        <a:solidFill>
                          <a:schemeClr val="tx1"/>
                        </a:solidFill>
                      </a:endParaRPr>
                    </a:p>
                  </a:txBody>
                  <a:tcPr anchor="ctr"/>
                </a:tc>
                <a:extLst>
                  <a:ext uri="{0D108BD9-81ED-4DB2-BD59-A6C34878D82A}">
                    <a16:rowId xmlns:a16="http://schemas.microsoft.com/office/drawing/2014/main" val="10001"/>
                  </a:ext>
                </a:extLst>
              </a:tr>
              <a:tr h="899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tx1"/>
                          </a:solidFill>
                        </a:rPr>
                        <a:t>認知症の症状</a:t>
                      </a:r>
                      <a:endParaRPr kumimoji="1" lang="ja-JP" altLang="en-US" sz="2800" dirty="0">
                        <a:solidFill>
                          <a:schemeClr val="tx1"/>
                        </a:solidFill>
                      </a:endParaRPr>
                    </a:p>
                  </a:txBody>
                  <a:tcPr anchor="ctr"/>
                </a:tc>
                <a:tc>
                  <a:txBody>
                    <a:bodyPr/>
                    <a:lstStyle/>
                    <a:p>
                      <a:r>
                        <a:rPr kumimoji="1" lang="ja-JP" altLang="en-US" sz="2800" dirty="0">
                          <a:solidFill>
                            <a:schemeClr val="tx1"/>
                          </a:solidFill>
                        </a:rPr>
                        <a:t>行動特徴を知る</a:t>
                      </a:r>
                    </a:p>
                  </a:txBody>
                  <a:tcPr anchor="ctr"/>
                </a:tc>
                <a:extLst>
                  <a:ext uri="{0D108BD9-81ED-4DB2-BD59-A6C34878D82A}">
                    <a16:rowId xmlns:a16="http://schemas.microsoft.com/office/drawing/2014/main" val="10002"/>
                  </a:ext>
                </a:extLst>
              </a:tr>
              <a:tr h="899968">
                <a:tc>
                  <a:txBody>
                    <a:bodyPr/>
                    <a:lstStyle/>
                    <a:p>
                      <a:r>
                        <a:rPr kumimoji="1" lang="ja-JP" altLang="en-US" sz="2800" dirty="0">
                          <a:solidFill>
                            <a:schemeClr val="tx1"/>
                          </a:solidFill>
                        </a:rPr>
                        <a:t>認知症患者の数</a:t>
                      </a:r>
                    </a:p>
                  </a:txBody>
                  <a:tcPr anchor="ctr"/>
                </a:tc>
                <a:tc>
                  <a:txBody>
                    <a:bodyPr/>
                    <a:lstStyle/>
                    <a:p>
                      <a:r>
                        <a:rPr kumimoji="1" lang="ja-JP" altLang="en-US" sz="2800" dirty="0">
                          <a:solidFill>
                            <a:schemeClr val="tx1"/>
                          </a:solidFill>
                        </a:rPr>
                        <a:t>私も出逢う可能性がある</a:t>
                      </a:r>
                      <a:endParaRPr kumimoji="1" lang="en-US" altLang="ja-JP" sz="2800" dirty="0">
                        <a:solidFill>
                          <a:schemeClr val="tx1"/>
                        </a:solidFill>
                      </a:endParaRPr>
                    </a:p>
                  </a:txBody>
                  <a:tcPr anchor="ctr"/>
                </a:tc>
                <a:extLst>
                  <a:ext uri="{0D108BD9-81ED-4DB2-BD59-A6C34878D82A}">
                    <a16:rowId xmlns:a16="http://schemas.microsoft.com/office/drawing/2014/main" val="10003"/>
                  </a:ext>
                </a:extLst>
              </a:tr>
              <a:tr h="899968">
                <a:tc>
                  <a:txBody>
                    <a:bodyPr/>
                    <a:lstStyle/>
                    <a:p>
                      <a:r>
                        <a:rPr kumimoji="1" lang="ja-JP" altLang="en-US" sz="2800" dirty="0">
                          <a:solidFill>
                            <a:schemeClr val="tx1"/>
                          </a:solidFill>
                        </a:rPr>
                        <a:t>認知症患者の気持ち</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a:solidFill>
                            <a:schemeClr val="tx1"/>
                          </a:solidFill>
                        </a:rPr>
                        <a:t>感受性は残っている　不安</a:t>
                      </a:r>
                    </a:p>
                  </a:txBody>
                  <a:tcPr anchor="ctr"/>
                </a:tc>
                <a:extLst>
                  <a:ext uri="{0D108BD9-81ED-4DB2-BD59-A6C34878D82A}">
                    <a16:rowId xmlns:a16="http://schemas.microsoft.com/office/drawing/2014/main" val="10004"/>
                  </a:ext>
                </a:extLst>
              </a:tr>
              <a:tr h="899968">
                <a:tc>
                  <a:txBody>
                    <a:bodyPr/>
                    <a:lstStyle/>
                    <a:p>
                      <a:r>
                        <a:rPr kumimoji="1" lang="ja-JP" altLang="en-US" sz="2800" dirty="0">
                          <a:solidFill>
                            <a:schemeClr val="tx1"/>
                          </a:solidFill>
                        </a:rPr>
                        <a:t>どう接するか</a:t>
                      </a:r>
                    </a:p>
                  </a:txBody>
                  <a:tcPr anchor="ctr"/>
                </a:tc>
                <a:tc>
                  <a:txBody>
                    <a:bodyPr/>
                    <a:lstStyle/>
                    <a:p>
                      <a:r>
                        <a:rPr kumimoji="1" lang="ja-JP" altLang="en-US" sz="2800" dirty="0">
                          <a:solidFill>
                            <a:schemeClr val="tx1"/>
                          </a:solidFill>
                        </a:rPr>
                        <a:t>尊厳をもって接する　</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85609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アンケート結果</a:t>
            </a:r>
            <a:br>
              <a:rPr kumimoji="1" lang="en-US" altLang="ja-JP" dirty="0"/>
            </a:br>
            <a:r>
              <a:rPr lang="en-US" altLang="ja-JP" sz="4400" dirty="0"/>
              <a:t>Q1</a:t>
            </a:r>
            <a:r>
              <a:rPr lang="ja-JP" altLang="en-US" dirty="0"/>
              <a:t>　</a:t>
            </a:r>
            <a:r>
              <a:rPr lang="ja-JP" altLang="en-US" sz="2800" dirty="0"/>
              <a:t>高齢者の人権について考えることができましたか</a:t>
            </a:r>
            <a:endParaRPr kumimoji="1" lang="ja-JP" altLang="en-US" sz="4000" dirty="0"/>
          </a:p>
        </p:txBody>
      </p:sp>
      <p:graphicFrame>
        <p:nvGraphicFramePr>
          <p:cNvPr id="8" name="コンテンツ プレースホルダー 7"/>
          <p:cNvGraphicFramePr>
            <a:graphicFrameLocks noGrp="1"/>
          </p:cNvGraphicFramePr>
          <p:nvPr>
            <p:ph sz="half" idx="1"/>
            <p:extLst>
              <p:ext uri="{D42A27DB-BD31-4B8C-83A1-F6EECF244321}">
                <p14:modId xmlns:p14="http://schemas.microsoft.com/office/powerpoint/2010/main" val="2531854838"/>
              </p:ext>
            </p:extLst>
          </p:nvPr>
        </p:nvGraphicFramePr>
        <p:xfrm>
          <a:off x="6357644" y="2162908"/>
          <a:ext cx="4938713" cy="3706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コンテンツ プレースホルダー 10"/>
          <p:cNvGraphicFramePr>
            <a:graphicFrameLocks noGrp="1"/>
          </p:cNvGraphicFramePr>
          <p:nvPr>
            <p:ph sz="half" idx="2"/>
            <p:extLst>
              <p:ext uri="{D42A27DB-BD31-4B8C-83A1-F6EECF244321}">
                <p14:modId xmlns:p14="http://schemas.microsoft.com/office/powerpoint/2010/main" val="2493302709"/>
              </p:ext>
            </p:extLst>
          </p:nvPr>
        </p:nvGraphicFramePr>
        <p:xfrm>
          <a:off x="1259694" y="2162908"/>
          <a:ext cx="4937125" cy="3706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3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アンケート結果</a:t>
            </a:r>
            <a:br>
              <a:rPr kumimoji="1" lang="en-US" altLang="ja-JP" dirty="0"/>
            </a:br>
            <a:r>
              <a:rPr lang="en-US" altLang="ja-JP" sz="4900" dirty="0"/>
              <a:t>Q5</a:t>
            </a:r>
            <a:r>
              <a:rPr lang="ja-JP" altLang="en-US" sz="2700" dirty="0"/>
              <a:t>　</a:t>
            </a:r>
            <a:r>
              <a:rPr lang="ja-JP" altLang="en-US" sz="3100" dirty="0"/>
              <a:t>今回の研修に参加して感じたことや、こんなことに取り組んでみようと思ったことは何ですか</a:t>
            </a:r>
          </a:p>
        </p:txBody>
      </p:sp>
      <p:sp>
        <p:nvSpPr>
          <p:cNvPr id="3" name="コンテンツ プレースホルダー 2"/>
          <p:cNvSpPr>
            <a:spLocks noGrp="1"/>
          </p:cNvSpPr>
          <p:nvPr>
            <p:ph sz="half" idx="1"/>
          </p:nvPr>
        </p:nvSpPr>
        <p:spPr>
          <a:xfrm>
            <a:off x="6355078" y="1845735"/>
            <a:ext cx="4937760" cy="4023362"/>
          </a:xfrm>
          <a:ln>
            <a:solidFill>
              <a:schemeClr val="accent1">
                <a:lumMod val="75000"/>
              </a:schemeClr>
            </a:solidFill>
          </a:ln>
        </p:spPr>
        <p:txBody>
          <a:bodyPr>
            <a:normAutofit lnSpcReduction="10000"/>
          </a:bodyPr>
          <a:lstStyle/>
          <a:p>
            <a:r>
              <a:rPr lang="en-US" altLang="ja-JP" sz="2800" dirty="0"/>
              <a:t>PTA</a:t>
            </a:r>
          </a:p>
          <a:p>
            <a:r>
              <a:rPr lang="ja-JP" altLang="en-US" sz="2800" dirty="0"/>
              <a:t>・認知症の方の接し方のお話がとても参考になりました。尊厳をもって接することを忘れずに、毎日過ごしたいと思います。</a:t>
            </a:r>
            <a:endParaRPr lang="en-US" altLang="ja-JP" sz="2800" dirty="0"/>
          </a:p>
          <a:p>
            <a:r>
              <a:rPr lang="ja-JP" altLang="en-US" sz="2800" dirty="0"/>
              <a:t>・物事の受け止め方、それによって使う言葉掛け、日頃からの温かい前向きなふれあい方ができるようになりたいなと思いました。</a:t>
            </a:r>
            <a:endParaRPr lang="en-US" altLang="ja-JP" sz="2800" dirty="0"/>
          </a:p>
          <a:p>
            <a:endParaRPr lang="en-US" altLang="ja-JP" sz="2800" dirty="0"/>
          </a:p>
          <a:p>
            <a:endParaRPr kumimoji="1" lang="en-US" altLang="ja-JP" dirty="0"/>
          </a:p>
          <a:p>
            <a:endParaRPr lang="en-US" altLang="ja-JP" dirty="0"/>
          </a:p>
          <a:p>
            <a:endParaRPr kumimoji="1" lang="ja-JP" altLang="en-US" dirty="0"/>
          </a:p>
        </p:txBody>
      </p:sp>
      <p:sp>
        <p:nvSpPr>
          <p:cNvPr id="4" name="コンテンツ プレースホルダー 3"/>
          <p:cNvSpPr>
            <a:spLocks noGrp="1"/>
          </p:cNvSpPr>
          <p:nvPr>
            <p:ph sz="half" idx="2"/>
          </p:nvPr>
        </p:nvSpPr>
        <p:spPr>
          <a:xfrm>
            <a:off x="1276643" y="1845737"/>
            <a:ext cx="4937760" cy="4023360"/>
          </a:xfrm>
          <a:ln>
            <a:solidFill>
              <a:schemeClr val="accent1">
                <a:lumMod val="75000"/>
              </a:schemeClr>
            </a:solidFill>
          </a:ln>
        </p:spPr>
        <p:txBody>
          <a:bodyPr>
            <a:normAutofit lnSpcReduction="10000"/>
          </a:bodyPr>
          <a:lstStyle/>
          <a:p>
            <a:r>
              <a:rPr lang="ja-JP" altLang="en-US" sz="2400" dirty="0"/>
              <a:t>中学生</a:t>
            </a:r>
            <a:endParaRPr lang="en-US" altLang="ja-JP" sz="2400" dirty="0"/>
          </a:p>
          <a:p>
            <a:r>
              <a:rPr lang="ja-JP" altLang="en-US" sz="2800" dirty="0"/>
              <a:t>・私の曾祖母は、９０歳。最近物忘れがひどくなっています。もっと重くなると認知症につながると思います。本当に同じことを何度も言います。たくさん話を聞いて、コミュニケーションをとり、笑顔で対応したいです。</a:t>
            </a:r>
            <a:endParaRPr lang="en-US" altLang="ja-JP" sz="2800" dirty="0"/>
          </a:p>
          <a:p>
            <a:endParaRPr lang="ja-JP" altLang="en-US" sz="2800" dirty="0"/>
          </a:p>
        </p:txBody>
      </p:sp>
    </p:spTree>
    <p:extLst>
      <p:ext uri="{BB962C8B-B14F-4D97-AF65-F5344CB8AC3E}">
        <p14:creationId xmlns:p14="http://schemas.microsoft.com/office/powerpoint/2010/main" val="3226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弥富市の紹介</a:t>
            </a:r>
          </a:p>
        </p:txBody>
      </p:sp>
      <p:sp>
        <p:nvSpPr>
          <p:cNvPr id="3" name="コンテンツ プレースホルダー 2"/>
          <p:cNvSpPr>
            <a:spLocks noGrp="1"/>
          </p:cNvSpPr>
          <p:nvPr>
            <p:ph idx="1"/>
          </p:nvPr>
        </p:nvSpPr>
        <p:spPr>
          <a:xfrm>
            <a:off x="1097280" y="1845736"/>
            <a:ext cx="10058400" cy="876201"/>
          </a:xfrm>
        </p:spPr>
        <p:txBody>
          <a:bodyPr/>
          <a:lstStyle/>
          <a:p>
            <a:r>
              <a:rPr kumimoji="1" lang="ja-JP" altLang="en-US" dirty="0"/>
              <a:t>愛知県の西部、海部地区の南西端に位置し、木曽川下流に干拓された水郷のまちで、日本有数の金魚の生産地です。</a:t>
            </a:r>
          </a:p>
        </p:txBody>
      </p:sp>
      <p:sp>
        <p:nvSpPr>
          <p:cNvPr id="4" name="テキスト ボックス 3"/>
          <p:cNvSpPr txBox="1"/>
          <p:nvPr/>
        </p:nvSpPr>
        <p:spPr>
          <a:xfrm>
            <a:off x="1594886" y="2830309"/>
            <a:ext cx="5741580" cy="33243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sz="1801" dirty="0"/>
          </a:p>
          <a:p>
            <a:r>
              <a:rPr kumimoji="1" lang="ja-JP" altLang="en-US" sz="3200" dirty="0"/>
              <a:t>市制施行</a:t>
            </a:r>
            <a:r>
              <a:rPr kumimoji="1" lang="ja-JP" altLang="en-US" sz="2201" dirty="0"/>
              <a:t>　</a:t>
            </a:r>
            <a:r>
              <a:rPr kumimoji="1" lang="ja-JP" altLang="en-US" sz="3200" dirty="0"/>
              <a:t>平成</a:t>
            </a:r>
            <a:r>
              <a:rPr kumimoji="1" lang="en-US" altLang="ja-JP" sz="3200" dirty="0"/>
              <a:t>18</a:t>
            </a:r>
            <a:r>
              <a:rPr kumimoji="1" lang="ja-JP" altLang="en-US" sz="3200" dirty="0"/>
              <a:t>年</a:t>
            </a:r>
            <a:r>
              <a:rPr kumimoji="1" lang="en-US" altLang="ja-JP" sz="3200" dirty="0"/>
              <a:t>4</a:t>
            </a:r>
            <a:r>
              <a:rPr kumimoji="1" lang="ja-JP" altLang="en-US" sz="3200" dirty="0"/>
              <a:t>月</a:t>
            </a:r>
            <a:r>
              <a:rPr kumimoji="1" lang="en-US" altLang="ja-JP" sz="3200" dirty="0"/>
              <a:t>1</a:t>
            </a:r>
            <a:r>
              <a:rPr kumimoji="1" lang="ja-JP" altLang="en-US" sz="3200" dirty="0"/>
              <a:t>日</a:t>
            </a:r>
            <a:endParaRPr kumimoji="1" lang="en-US" altLang="ja-JP" sz="3200" dirty="0"/>
          </a:p>
          <a:p>
            <a:r>
              <a:rPr kumimoji="1" lang="ja-JP" altLang="en-US" sz="2201" dirty="0"/>
              <a:t>　　弥富町と十四山村合併し、弥富市となる。</a:t>
            </a:r>
            <a:endParaRPr kumimoji="1" lang="en-US" altLang="ja-JP" sz="2201" dirty="0"/>
          </a:p>
          <a:p>
            <a:endParaRPr kumimoji="1" lang="en-US" altLang="ja-JP" sz="2201" dirty="0"/>
          </a:p>
          <a:p>
            <a:r>
              <a:rPr kumimoji="1" lang="ja-JP" altLang="en-US" sz="3200" dirty="0"/>
              <a:t>総面積</a:t>
            </a:r>
            <a:r>
              <a:rPr kumimoji="1" lang="ja-JP" altLang="en-US" sz="2201" dirty="0"/>
              <a:t>　</a:t>
            </a:r>
            <a:r>
              <a:rPr kumimoji="1" lang="en-US" altLang="ja-JP" sz="3200" dirty="0"/>
              <a:t>48.18k</a:t>
            </a:r>
            <a:r>
              <a:rPr kumimoji="1" lang="ja-JP" altLang="en-US" sz="3200" dirty="0"/>
              <a:t>㎡　</a:t>
            </a:r>
            <a:endParaRPr kumimoji="1" lang="en-US" altLang="ja-JP" sz="3200" dirty="0"/>
          </a:p>
          <a:p>
            <a:endParaRPr kumimoji="1" lang="en-US" altLang="ja-JP" sz="3200" dirty="0"/>
          </a:p>
          <a:p>
            <a:r>
              <a:rPr kumimoji="1" lang="ja-JP" altLang="en-US" sz="3200" dirty="0"/>
              <a:t>人口</a:t>
            </a:r>
            <a:r>
              <a:rPr kumimoji="1" lang="ja-JP" altLang="en-US" sz="2201" dirty="0"/>
              <a:t>　</a:t>
            </a:r>
            <a:r>
              <a:rPr kumimoji="1" lang="en-US" altLang="ja-JP" sz="3200" dirty="0"/>
              <a:t>44,400</a:t>
            </a:r>
            <a:r>
              <a:rPr kumimoji="1" lang="ja-JP" altLang="en-US" sz="3200" dirty="0"/>
              <a:t>人　</a:t>
            </a:r>
            <a:r>
              <a:rPr kumimoji="1" lang="ja-JP" altLang="en-US" sz="2000" dirty="0"/>
              <a:t>（令和</a:t>
            </a:r>
            <a:r>
              <a:rPr kumimoji="1" lang="en-US" altLang="ja-JP" sz="2000" dirty="0"/>
              <a:t>2</a:t>
            </a:r>
            <a:r>
              <a:rPr kumimoji="1" lang="ja-JP" altLang="en-US" sz="2000" dirty="0"/>
              <a:t>年</a:t>
            </a:r>
            <a:r>
              <a:rPr kumimoji="1" lang="en-US" altLang="ja-JP" sz="2000" dirty="0"/>
              <a:t>8</a:t>
            </a:r>
            <a:r>
              <a:rPr kumimoji="1" lang="ja-JP" altLang="en-US" sz="2000" dirty="0"/>
              <a:t>月</a:t>
            </a:r>
            <a:r>
              <a:rPr kumimoji="1" lang="en-US" altLang="ja-JP" sz="2000" dirty="0"/>
              <a:t>1</a:t>
            </a:r>
            <a:r>
              <a:rPr kumimoji="1" lang="ja-JP" altLang="en-US" sz="2000" dirty="0"/>
              <a:t>日現在）</a:t>
            </a:r>
            <a:endParaRPr kumimoji="1" lang="en-US" altLang="ja-JP" sz="2000" dirty="0"/>
          </a:p>
          <a:p>
            <a:endParaRPr kumimoji="1" lang="en-US" altLang="ja-JP" sz="20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977" y="3120895"/>
            <a:ext cx="3048000" cy="2743200"/>
          </a:xfrm>
          <a:prstGeom prst="rect">
            <a:avLst/>
          </a:prstGeom>
        </p:spPr>
      </p:pic>
    </p:spTree>
    <p:extLst>
      <p:ext uri="{BB962C8B-B14F-4D97-AF65-F5344CB8AC3E}">
        <p14:creationId xmlns:p14="http://schemas.microsoft.com/office/powerpoint/2010/main" val="540131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成果と今後の課題</a:t>
            </a:r>
          </a:p>
        </p:txBody>
      </p:sp>
      <p:sp>
        <p:nvSpPr>
          <p:cNvPr id="3" name="コンテンツ プレースホルダー 2"/>
          <p:cNvSpPr>
            <a:spLocks noGrp="1"/>
          </p:cNvSpPr>
          <p:nvPr>
            <p:ph idx="1"/>
          </p:nvPr>
        </p:nvSpPr>
        <p:spPr>
          <a:xfrm>
            <a:off x="1097280" y="1845734"/>
            <a:ext cx="10058400" cy="4239182"/>
          </a:xfrm>
        </p:spPr>
        <p:txBody>
          <a:bodyPr/>
          <a:lstStyle/>
          <a:p>
            <a:r>
              <a:rPr lang="ja-JP" altLang="en-US" sz="3200" dirty="0"/>
              <a:t>〇家庭で、親子で人権について考えるきっかけをつくることができた。</a:t>
            </a:r>
            <a:endParaRPr lang="en-US" altLang="ja-JP" sz="3200" dirty="0"/>
          </a:p>
          <a:p>
            <a:r>
              <a:rPr lang="ja-JP" altLang="en-US" sz="3200" dirty="0"/>
              <a:t>〇講師にアドバイザーという形で実行委員会に参加してもらったことで、実行委員の思いを事業に反映させ、狙いを共有することができた。</a:t>
            </a:r>
            <a:endParaRPr lang="en-US" altLang="ja-JP" sz="3200" dirty="0"/>
          </a:p>
          <a:p>
            <a:r>
              <a:rPr lang="ja-JP" altLang="en-US" sz="3200" dirty="0"/>
              <a:t>〇中学生向けリーフレットは、今後の中学生対象の認知症サポーター養成講座にて継続的に活用いただくこととなった。</a:t>
            </a:r>
            <a:endParaRPr lang="en-US" altLang="ja-JP" sz="3200" dirty="0"/>
          </a:p>
          <a:p>
            <a:endParaRPr kumimoji="1" lang="ja-JP" altLang="en-US" dirty="0"/>
          </a:p>
        </p:txBody>
      </p:sp>
    </p:spTree>
    <p:extLst>
      <p:ext uri="{BB962C8B-B14F-4D97-AF65-F5344CB8AC3E}">
        <p14:creationId xmlns:p14="http://schemas.microsoft.com/office/powerpoint/2010/main" val="10536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68052" y="527180"/>
            <a:ext cx="6535738" cy="5726112"/>
          </a:xfrm>
        </p:spPr>
      </p:pic>
      <p:sp>
        <p:nvSpPr>
          <p:cNvPr id="9" name="テキスト ボックス 8"/>
          <p:cNvSpPr txBox="1"/>
          <p:nvPr/>
        </p:nvSpPr>
        <p:spPr>
          <a:xfrm>
            <a:off x="6235907" y="6273225"/>
            <a:ext cx="5441430" cy="584775"/>
          </a:xfrm>
          <a:prstGeom prst="rect">
            <a:avLst/>
          </a:prstGeom>
          <a:noFill/>
        </p:spPr>
        <p:txBody>
          <a:bodyPr wrap="square" rtlCol="0">
            <a:spAutoFit/>
          </a:bodyPr>
          <a:lstStyle/>
          <a:p>
            <a:r>
              <a:rPr kumimoji="1" lang="ja-JP" altLang="en-US" sz="3200" dirty="0"/>
              <a:t>ご清聴ありがとうございました</a:t>
            </a:r>
          </a:p>
        </p:txBody>
      </p:sp>
    </p:spTree>
    <p:extLst>
      <p:ext uri="{BB962C8B-B14F-4D97-AF65-F5344CB8AC3E}">
        <p14:creationId xmlns:p14="http://schemas.microsoft.com/office/powerpoint/2010/main" val="394923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329547"/>
          </a:xfrm>
        </p:spPr>
        <p:txBody>
          <a:bodyPr/>
          <a:lstStyle/>
          <a:p>
            <a:r>
              <a:rPr kumimoji="1" lang="ja-JP" altLang="en-US" dirty="0"/>
              <a:t>弥富市のキャラクター</a:t>
            </a:r>
            <a:r>
              <a:rPr kumimoji="1" lang="ja-JP" altLang="en-US" dirty="0" err="1"/>
              <a:t>きんちゃん</a:t>
            </a:r>
            <a:endParaRPr kumimoji="1" lang="ja-JP" altLang="en-US" dirty="0"/>
          </a:p>
        </p:txBody>
      </p:sp>
      <p:pic>
        <p:nvPicPr>
          <p:cNvPr id="5"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90645" y="2092569"/>
            <a:ext cx="3675185" cy="3760017"/>
          </a:xfrm>
        </p:spPr>
      </p:pic>
    </p:spTree>
    <p:extLst>
      <p:ext uri="{BB962C8B-B14F-4D97-AF65-F5344CB8AC3E}">
        <p14:creationId xmlns:p14="http://schemas.microsoft.com/office/powerpoint/2010/main" val="138621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弥富市の高齢化率</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01978502"/>
              </p:ext>
            </p:extLst>
          </p:nvPr>
        </p:nvGraphicFramePr>
        <p:xfrm>
          <a:off x="1097281" y="2098885"/>
          <a:ext cx="10058400" cy="385535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498983985"/>
                    </a:ext>
                  </a:extLst>
                </a:gridCol>
                <a:gridCol w="3352800">
                  <a:extLst>
                    <a:ext uri="{9D8B030D-6E8A-4147-A177-3AD203B41FA5}">
                      <a16:colId xmlns:a16="http://schemas.microsoft.com/office/drawing/2014/main" val="3320457786"/>
                    </a:ext>
                  </a:extLst>
                </a:gridCol>
                <a:gridCol w="3352800">
                  <a:extLst>
                    <a:ext uri="{9D8B030D-6E8A-4147-A177-3AD203B41FA5}">
                      <a16:colId xmlns:a16="http://schemas.microsoft.com/office/drawing/2014/main" val="1624907788"/>
                    </a:ext>
                  </a:extLst>
                </a:gridCol>
              </a:tblGrid>
              <a:tr h="1272978">
                <a:tc>
                  <a:txBody>
                    <a:bodyPr/>
                    <a:lstStyle/>
                    <a:p>
                      <a:endParaRPr kumimoji="1" lang="ja-JP" altLang="en-US" sz="3600" dirty="0"/>
                    </a:p>
                  </a:txBody>
                  <a:tcPr marT="45721" marB="45721"/>
                </a:tc>
                <a:tc>
                  <a:txBody>
                    <a:bodyPr/>
                    <a:lstStyle/>
                    <a:p>
                      <a:pPr algn="ctr"/>
                      <a:r>
                        <a:rPr kumimoji="1" lang="ja-JP" altLang="en-US" sz="3600" dirty="0"/>
                        <a:t>令和元年</a:t>
                      </a:r>
                    </a:p>
                  </a:txBody>
                  <a:tcPr marT="45721" marB="45721"/>
                </a:tc>
                <a:tc>
                  <a:txBody>
                    <a:bodyPr/>
                    <a:lstStyle/>
                    <a:p>
                      <a:pPr algn="ctr"/>
                      <a:r>
                        <a:rPr kumimoji="1" lang="ja-JP" altLang="en-US" sz="3600" dirty="0"/>
                        <a:t>令和</a:t>
                      </a:r>
                      <a:r>
                        <a:rPr kumimoji="1" lang="en-US" altLang="ja-JP" sz="3600" dirty="0"/>
                        <a:t>7</a:t>
                      </a:r>
                      <a:r>
                        <a:rPr kumimoji="1" lang="ja-JP" altLang="en-US" sz="3600" dirty="0"/>
                        <a:t>年</a:t>
                      </a:r>
                      <a:endParaRPr kumimoji="1" lang="en-US" altLang="ja-JP" sz="3600" dirty="0"/>
                    </a:p>
                    <a:p>
                      <a:pPr algn="ctr"/>
                      <a:r>
                        <a:rPr kumimoji="1" lang="ja-JP" altLang="en-US" sz="3600" dirty="0"/>
                        <a:t>（見込み）</a:t>
                      </a:r>
                    </a:p>
                  </a:txBody>
                  <a:tcPr marT="45721" marB="45721"/>
                </a:tc>
                <a:extLst>
                  <a:ext uri="{0D108BD9-81ED-4DB2-BD59-A6C34878D82A}">
                    <a16:rowId xmlns:a16="http://schemas.microsoft.com/office/drawing/2014/main" val="2011030330"/>
                  </a:ext>
                </a:extLst>
              </a:tr>
              <a:tr h="1309394">
                <a:tc>
                  <a:txBody>
                    <a:bodyPr/>
                    <a:lstStyle/>
                    <a:p>
                      <a:r>
                        <a:rPr kumimoji="1" lang="en-US" altLang="ja-JP" sz="3600" dirty="0"/>
                        <a:t>65</a:t>
                      </a:r>
                      <a:r>
                        <a:rPr kumimoji="1" lang="ja-JP" altLang="en-US" sz="3600" dirty="0"/>
                        <a:t>歳以上人口</a:t>
                      </a:r>
                    </a:p>
                  </a:txBody>
                  <a:tcPr marT="45721" marB="45721"/>
                </a:tc>
                <a:tc>
                  <a:txBody>
                    <a:bodyPr/>
                    <a:lstStyle/>
                    <a:p>
                      <a:pPr algn="r"/>
                      <a:r>
                        <a:rPr kumimoji="1" lang="ja-JP" altLang="en-US" sz="3600" dirty="0"/>
                        <a:t>１１，３５９人</a:t>
                      </a:r>
                    </a:p>
                  </a:txBody>
                  <a:tcPr marT="45721" marB="45721"/>
                </a:tc>
                <a:tc>
                  <a:txBody>
                    <a:bodyPr/>
                    <a:lstStyle/>
                    <a:p>
                      <a:pPr algn="r"/>
                      <a:r>
                        <a:rPr kumimoji="1" lang="en-US" altLang="ja-JP" sz="3600" dirty="0"/>
                        <a:t>25.6%</a:t>
                      </a:r>
                      <a:endParaRPr kumimoji="1" lang="ja-JP" altLang="en-US" sz="3600" dirty="0"/>
                    </a:p>
                  </a:txBody>
                  <a:tcPr marT="45721" marB="45721"/>
                </a:tc>
                <a:extLst>
                  <a:ext uri="{0D108BD9-81ED-4DB2-BD59-A6C34878D82A}">
                    <a16:rowId xmlns:a16="http://schemas.microsoft.com/office/drawing/2014/main" val="2165347630"/>
                  </a:ext>
                </a:extLst>
              </a:tr>
              <a:tr h="1272978">
                <a:tc>
                  <a:txBody>
                    <a:bodyPr/>
                    <a:lstStyle/>
                    <a:p>
                      <a:r>
                        <a:rPr kumimoji="1" lang="ja-JP" altLang="en-US" sz="3600" dirty="0"/>
                        <a:t>高齢化率</a:t>
                      </a:r>
                    </a:p>
                  </a:txBody>
                  <a:tcPr marT="45721" marB="45721"/>
                </a:tc>
                <a:tc>
                  <a:txBody>
                    <a:bodyPr/>
                    <a:lstStyle/>
                    <a:p>
                      <a:pPr algn="r"/>
                      <a:r>
                        <a:rPr kumimoji="1" lang="ja-JP" altLang="en-US" sz="3600" dirty="0"/>
                        <a:t>１１，４１７人</a:t>
                      </a:r>
                    </a:p>
                  </a:txBody>
                  <a:tcPr marT="45721" marB="45721"/>
                </a:tc>
                <a:tc>
                  <a:txBody>
                    <a:bodyPr/>
                    <a:lstStyle/>
                    <a:p>
                      <a:pPr algn="r"/>
                      <a:r>
                        <a:rPr kumimoji="1" lang="en-US" altLang="ja-JP" sz="3600" dirty="0"/>
                        <a:t>27.1%</a:t>
                      </a:r>
                    </a:p>
                    <a:p>
                      <a:pPr algn="r"/>
                      <a:endParaRPr kumimoji="1" lang="ja-JP" altLang="en-US" sz="3600" dirty="0"/>
                    </a:p>
                  </a:txBody>
                  <a:tcPr marT="45721" marB="45721"/>
                </a:tc>
                <a:extLst>
                  <a:ext uri="{0D108BD9-81ED-4DB2-BD59-A6C34878D82A}">
                    <a16:rowId xmlns:a16="http://schemas.microsoft.com/office/drawing/2014/main" val="193686852"/>
                  </a:ext>
                </a:extLst>
              </a:tr>
            </a:tbl>
          </a:graphicData>
        </a:graphic>
      </p:graphicFrame>
    </p:spTree>
    <p:extLst>
      <p:ext uri="{BB962C8B-B14F-4D97-AF65-F5344CB8AC3E}">
        <p14:creationId xmlns:p14="http://schemas.microsoft.com/office/powerpoint/2010/main" val="403944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実行委員会事業計画</a:t>
            </a:r>
          </a:p>
        </p:txBody>
      </p:sp>
      <p:sp>
        <p:nvSpPr>
          <p:cNvPr id="3" name="コンテンツ プレースホルダー 2"/>
          <p:cNvSpPr>
            <a:spLocks noGrp="1"/>
          </p:cNvSpPr>
          <p:nvPr>
            <p:ph idx="1"/>
          </p:nvPr>
        </p:nvSpPr>
        <p:spPr>
          <a:xfrm>
            <a:off x="1097280" y="2292301"/>
            <a:ext cx="10058400" cy="4023360"/>
          </a:xfrm>
        </p:spPr>
        <p:txBody>
          <a:bodyPr>
            <a:normAutofit lnSpcReduction="10000"/>
          </a:bodyPr>
          <a:lstStyle/>
          <a:p>
            <a:r>
              <a:rPr lang="ja-JP" altLang="en-US" sz="3600" dirty="0"/>
              <a:t>〇啓発リーフレットの作成</a:t>
            </a:r>
            <a:endParaRPr lang="en-US" altLang="ja-JP" sz="3600" dirty="0"/>
          </a:p>
          <a:p>
            <a:endParaRPr lang="en-US" altLang="ja-JP" sz="3600" dirty="0"/>
          </a:p>
          <a:p>
            <a:r>
              <a:rPr lang="ja-JP" altLang="en-US" sz="3600" dirty="0"/>
              <a:t>〇市内中学校一年生向けの認知症サポーター養成講座内での啓発</a:t>
            </a:r>
            <a:endParaRPr lang="en-US" altLang="ja-JP" sz="3600" dirty="0"/>
          </a:p>
          <a:p>
            <a:endParaRPr lang="en-US" altLang="ja-JP" sz="3600" dirty="0"/>
          </a:p>
          <a:p>
            <a:r>
              <a:rPr lang="ja-JP" altLang="en-US" sz="3600" dirty="0"/>
              <a:t>〇市</a:t>
            </a:r>
            <a:r>
              <a:rPr lang="en-US" altLang="ja-JP" sz="3600" dirty="0"/>
              <a:t>PTA</a:t>
            </a:r>
            <a:r>
              <a:rPr lang="ja-JP" altLang="en-US" sz="3600" dirty="0"/>
              <a:t>連絡協議会秋季研修会にて認知症高齢者人権擁護講話の実施</a:t>
            </a:r>
          </a:p>
        </p:txBody>
      </p:sp>
    </p:spTree>
    <p:extLst>
      <p:ext uri="{BB962C8B-B14F-4D97-AF65-F5344CB8AC3E}">
        <p14:creationId xmlns:p14="http://schemas.microsoft.com/office/powerpoint/2010/main" val="36318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81001" y="281353"/>
            <a:ext cx="11582400" cy="6214697"/>
          </a:xfrm>
          <a:prstGeom prst="rect">
            <a:avLst/>
          </a:prstGeom>
        </p:spPr>
      </p:pic>
    </p:spTree>
    <p:extLst>
      <p:ext uri="{BB962C8B-B14F-4D97-AF65-F5344CB8AC3E}">
        <p14:creationId xmlns:p14="http://schemas.microsoft.com/office/powerpoint/2010/main" val="269732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286604"/>
            <a:ext cx="10058400" cy="1559131"/>
          </a:xfrm>
        </p:spPr>
        <p:txBody>
          <a:bodyPr>
            <a:normAutofit fontScale="90000"/>
          </a:bodyPr>
          <a:lstStyle/>
          <a:p>
            <a:r>
              <a:rPr kumimoji="1" lang="ja-JP" altLang="en-US" dirty="0"/>
              <a:t>認知症サポーター養成講座</a:t>
            </a:r>
            <a:r>
              <a:rPr lang="ja-JP" altLang="en-US" dirty="0"/>
              <a:t>　</a:t>
            </a:r>
            <a:br>
              <a:rPr lang="en-US" altLang="ja-JP" dirty="0"/>
            </a:br>
            <a:r>
              <a:rPr lang="ja-JP" altLang="en-US" dirty="0"/>
              <a:t>　　　　　</a:t>
            </a:r>
            <a:r>
              <a:rPr lang="ja-JP" altLang="en-US" sz="2700" dirty="0"/>
              <a:t>講師　弥富市地域包括支援センター　センター長　末藤和正　氏</a:t>
            </a:r>
            <a:br>
              <a:rPr lang="ja-JP" altLang="en-US" sz="2700" dirty="0"/>
            </a:br>
            <a:endParaRPr lang="ja-JP" altLang="en-US" sz="2700" dirty="0"/>
          </a:p>
        </p:txBody>
      </p:sp>
      <p:sp>
        <p:nvSpPr>
          <p:cNvPr id="3" name="コンテンツ プレースホルダー 2"/>
          <p:cNvSpPr>
            <a:spLocks noGrp="1"/>
          </p:cNvSpPr>
          <p:nvPr>
            <p:ph sz="half" idx="1"/>
          </p:nvPr>
        </p:nvSpPr>
        <p:spPr>
          <a:xfrm>
            <a:off x="1097281" y="1845735"/>
            <a:ext cx="5069605" cy="3746992"/>
          </a:xfrm>
        </p:spPr>
        <p:txBody>
          <a:bodyPr>
            <a:noAutofit/>
          </a:bodyPr>
          <a:lstStyle/>
          <a:p>
            <a:r>
              <a:rPr lang="en-US" altLang="ja-JP" sz="3200" dirty="0"/>
              <a:t>11</a:t>
            </a:r>
            <a:r>
              <a:rPr lang="ja-JP" altLang="en-US" sz="3200" dirty="0"/>
              <a:t>月</a:t>
            </a:r>
            <a:r>
              <a:rPr lang="en-US" altLang="ja-JP" sz="3200" dirty="0"/>
              <a:t>5</a:t>
            </a:r>
            <a:r>
              <a:rPr lang="ja-JP" altLang="en-US" sz="3200" dirty="0"/>
              <a:t>日（火）弥富中学校</a:t>
            </a:r>
            <a:endParaRPr lang="en-US" altLang="ja-JP" sz="3200" dirty="0"/>
          </a:p>
          <a:p>
            <a:r>
              <a:rPr lang="ja-JP" altLang="en-US" sz="3200" dirty="0"/>
              <a:t>　　　　　　　　　</a:t>
            </a:r>
            <a:r>
              <a:rPr lang="en-US" altLang="ja-JP" sz="3200" dirty="0"/>
              <a:t>1</a:t>
            </a:r>
            <a:r>
              <a:rPr lang="ja-JP" altLang="en-US" sz="3200" dirty="0"/>
              <a:t>年生　</a:t>
            </a:r>
            <a:r>
              <a:rPr lang="en-US" altLang="ja-JP" sz="3200" dirty="0"/>
              <a:t>200</a:t>
            </a:r>
            <a:r>
              <a:rPr lang="ja-JP" altLang="en-US" sz="3200" dirty="0"/>
              <a:t>名</a:t>
            </a:r>
            <a:endParaRPr lang="en-US" altLang="ja-JP" sz="3200" dirty="0"/>
          </a:p>
          <a:p>
            <a:r>
              <a:rPr lang="en-US" altLang="ja-JP" sz="3200" dirty="0"/>
              <a:t>11</a:t>
            </a:r>
            <a:r>
              <a:rPr lang="ja-JP" altLang="en-US" sz="3200" dirty="0"/>
              <a:t>月</a:t>
            </a:r>
            <a:r>
              <a:rPr lang="en-US" altLang="ja-JP" sz="3200" dirty="0"/>
              <a:t>6</a:t>
            </a:r>
            <a:r>
              <a:rPr lang="ja-JP" altLang="en-US" sz="3200" dirty="0"/>
              <a:t>日（水）弥富北中学校　</a:t>
            </a:r>
            <a:endParaRPr lang="en-US" altLang="ja-JP" sz="3200" dirty="0"/>
          </a:p>
          <a:p>
            <a:r>
              <a:rPr lang="ja-JP" altLang="en-US" sz="3200" dirty="0"/>
              <a:t>　　　　　　　　　</a:t>
            </a:r>
            <a:r>
              <a:rPr lang="en-US" altLang="ja-JP" sz="3200" dirty="0"/>
              <a:t>1</a:t>
            </a:r>
            <a:r>
              <a:rPr lang="ja-JP" altLang="en-US" sz="3200" dirty="0"/>
              <a:t>年生　</a:t>
            </a:r>
            <a:r>
              <a:rPr lang="en-US" altLang="ja-JP" sz="3200" dirty="0"/>
              <a:t>149</a:t>
            </a:r>
            <a:r>
              <a:rPr lang="ja-JP" altLang="en-US" sz="3200" dirty="0"/>
              <a:t>名</a:t>
            </a:r>
            <a:endParaRPr lang="en-US" altLang="ja-JP" sz="3200" dirty="0"/>
          </a:p>
          <a:p>
            <a:r>
              <a:rPr lang="en-US" altLang="ja-JP" sz="3200" dirty="0"/>
              <a:t>11</a:t>
            </a:r>
            <a:r>
              <a:rPr lang="ja-JP" altLang="en-US" sz="3200" dirty="0"/>
              <a:t>月</a:t>
            </a:r>
            <a:r>
              <a:rPr lang="en-US" altLang="ja-JP" sz="3200" dirty="0"/>
              <a:t>21</a:t>
            </a:r>
            <a:r>
              <a:rPr lang="ja-JP" altLang="en-US" sz="3200" dirty="0"/>
              <a:t>日（木）十四山中学校</a:t>
            </a:r>
            <a:endParaRPr lang="en-US" altLang="ja-JP" sz="3200" dirty="0"/>
          </a:p>
          <a:p>
            <a:r>
              <a:rPr lang="ja-JP" altLang="en-US" sz="3200" dirty="0"/>
              <a:t>　　　　　　　　　</a:t>
            </a:r>
            <a:r>
              <a:rPr lang="en-US" altLang="ja-JP" sz="3200" dirty="0"/>
              <a:t>1</a:t>
            </a:r>
            <a:r>
              <a:rPr lang="ja-JP" altLang="en-US" sz="3200" dirty="0"/>
              <a:t>年生　</a:t>
            </a:r>
            <a:r>
              <a:rPr lang="en-US" altLang="ja-JP" sz="3200" dirty="0"/>
              <a:t>45</a:t>
            </a:r>
            <a:r>
              <a:rPr lang="ja-JP" altLang="en-US" sz="3200" dirty="0"/>
              <a:t>名</a:t>
            </a:r>
            <a:endParaRPr lang="en-US" altLang="ja-JP" sz="3200" dirty="0"/>
          </a:p>
          <a:p>
            <a:endParaRPr lang="en-US" altLang="ja-JP" sz="3200" dirty="0"/>
          </a:p>
          <a:p>
            <a:endParaRPr lang="en-US" altLang="ja-JP" sz="3200" dirty="0"/>
          </a:p>
        </p:txBody>
      </p:sp>
      <p:pic>
        <p:nvPicPr>
          <p:cNvPr id="5" name="コンテンツ プレースホルダー 4"/>
          <p:cNvPicPr>
            <a:picLocks noGrp="1" noChangeAspect="1"/>
          </p:cNvPicPr>
          <p:nvPr>
            <p:ph sz="half" idx="2"/>
          </p:nvPr>
        </p:nvPicPr>
        <p:blipFill>
          <a:blip r:embed="rId2"/>
          <a:stretch>
            <a:fillRect/>
          </a:stretch>
        </p:blipFill>
        <p:spPr>
          <a:xfrm>
            <a:off x="6464598" y="2305060"/>
            <a:ext cx="4691084" cy="2928599"/>
          </a:xfrm>
          <a:prstGeom prst="rect">
            <a:avLst/>
          </a:prstGeom>
        </p:spPr>
      </p:pic>
    </p:spTree>
    <p:extLst>
      <p:ext uri="{BB962C8B-B14F-4D97-AF65-F5344CB8AC3E}">
        <p14:creationId xmlns:p14="http://schemas.microsoft.com/office/powerpoint/2010/main" val="100775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10189583" y="5732466"/>
            <a:ext cx="184730" cy="24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kumimoji="1" sz="2400">
                <a:solidFill>
                  <a:schemeClr val="tx1"/>
                </a:solidFill>
                <a:latin typeface="Garamond" pitchFamily="18" charset="0"/>
                <a:ea typeface="ＭＳ Ｐゴシック" pitchFamily="50" charset="-128"/>
              </a:defRPr>
            </a:lvl1pPr>
            <a:lvl2pPr marL="742950" indent="-285750" defTabSz="762000" eaLnBrk="0" hangingPunct="0">
              <a:defRPr kumimoji="1" sz="2400">
                <a:solidFill>
                  <a:schemeClr val="tx1"/>
                </a:solidFill>
                <a:latin typeface="Garamond" pitchFamily="18" charset="0"/>
                <a:ea typeface="ＭＳ Ｐゴシック" pitchFamily="50" charset="-128"/>
              </a:defRPr>
            </a:lvl2pPr>
            <a:lvl3pPr marL="1143000" indent="-228600" defTabSz="762000" eaLnBrk="0" hangingPunct="0">
              <a:defRPr kumimoji="1" sz="2400">
                <a:solidFill>
                  <a:schemeClr val="tx1"/>
                </a:solidFill>
                <a:latin typeface="Garamond" pitchFamily="18" charset="0"/>
                <a:ea typeface="ＭＳ Ｐゴシック" pitchFamily="50" charset="-128"/>
              </a:defRPr>
            </a:lvl3pPr>
            <a:lvl4pPr marL="1600200" indent="-228600" defTabSz="762000" eaLnBrk="0" hangingPunct="0">
              <a:defRPr kumimoji="1" sz="2400">
                <a:solidFill>
                  <a:schemeClr val="tx1"/>
                </a:solidFill>
                <a:latin typeface="Garamond" pitchFamily="18" charset="0"/>
                <a:ea typeface="ＭＳ Ｐゴシック" pitchFamily="50" charset="-128"/>
              </a:defRPr>
            </a:lvl4pPr>
            <a:lvl5pPr marL="2057400" indent="-228600" defTabSz="762000" eaLnBrk="0" hangingPunct="0">
              <a:defRPr kumimoji="1" sz="2400">
                <a:solidFill>
                  <a:schemeClr val="tx1"/>
                </a:solidFill>
                <a:latin typeface="Garamond" pitchFamily="18"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endParaRPr lang="ja-JP" altLang="ja-JP" sz="1001" b="1">
              <a:solidFill>
                <a:schemeClr val="bg1"/>
              </a:solidFill>
              <a:latin typeface="ＭＳ Ｐゴシック" pitchFamily="50" charset="-128"/>
            </a:endParaRPr>
          </a:p>
        </p:txBody>
      </p:sp>
      <p:sp>
        <p:nvSpPr>
          <p:cNvPr id="13316" name="タイトル 1"/>
          <p:cNvSpPr txBox="1">
            <a:spLocks/>
          </p:cNvSpPr>
          <p:nvPr/>
        </p:nvSpPr>
        <p:spPr bwMode="auto">
          <a:xfrm>
            <a:off x="2209802" y="333375"/>
            <a:ext cx="77724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ctr"/>
            <a:r>
              <a:rPr lang="ja-JP" altLang="en-US" sz="4400">
                <a:solidFill>
                  <a:schemeClr val="tx2"/>
                </a:solidFill>
              </a:rPr>
              <a:t>時計の文字盤を描いて下さい</a:t>
            </a: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40" y="1341440"/>
            <a:ext cx="5913436"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154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10189583" y="5919790"/>
            <a:ext cx="184730" cy="24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kumimoji="1" sz="2400">
                <a:solidFill>
                  <a:schemeClr val="tx1"/>
                </a:solidFill>
                <a:latin typeface="Garamond" pitchFamily="18" charset="0"/>
                <a:ea typeface="ＭＳ Ｐゴシック" pitchFamily="50" charset="-128"/>
              </a:defRPr>
            </a:lvl1pPr>
            <a:lvl2pPr marL="742950" indent="-285750" defTabSz="762000" eaLnBrk="0" hangingPunct="0">
              <a:defRPr kumimoji="1" sz="2400">
                <a:solidFill>
                  <a:schemeClr val="tx1"/>
                </a:solidFill>
                <a:latin typeface="Garamond" pitchFamily="18" charset="0"/>
                <a:ea typeface="ＭＳ Ｐゴシック" pitchFamily="50" charset="-128"/>
              </a:defRPr>
            </a:lvl2pPr>
            <a:lvl3pPr marL="1143000" indent="-228600" defTabSz="762000" eaLnBrk="0" hangingPunct="0">
              <a:defRPr kumimoji="1" sz="2400">
                <a:solidFill>
                  <a:schemeClr val="tx1"/>
                </a:solidFill>
                <a:latin typeface="Garamond" pitchFamily="18" charset="0"/>
                <a:ea typeface="ＭＳ Ｐゴシック" pitchFamily="50" charset="-128"/>
              </a:defRPr>
            </a:lvl3pPr>
            <a:lvl4pPr marL="1600200" indent="-228600" defTabSz="762000" eaLnBrk="0" hangingPunct="0">
              <a:defRPr kumimoji="1" sz="2400">
                <a:solidFill>
                  <a:schemeClr val="tx1"/>
                </a:solidFill>
                <a:latin typeface="Garamond" pitchFamily="18" charset="0"/>
                <a:ea typeface="ＭＳ Ｐゴシック" pitchFamily="50" charset="-128"/>
              </a:defRPr>
            </a:lvl4pPr>
            <a:lvl5pPr marL="2057400" indent="-228600" defTabSz="762000" eaLnBrk="0" hangingPunct="0">
              <a:defRPr kumimoji="1" sz="2400">
                <a:solidFill>
                  <a:schemeClr val="tx1"/>
                </a:solidFill>
                <a:latin typeface="Garamond" pitchFamily="18"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r" eaLnBrk="1" hangingPunct="1"/>
            <a:endParaRPr lang="ja-JP" altLang="ja-JP" sz="1001" b="1">
              <a:solidFill>
                <a:schemeClr val="bg1"/>
              </a:solidFill>
              <a:latin typeface="ＭＳ Ｐゴシック" pitchFamily="50" charset="-128"/>
            </a:endParaRPr>
          </a:p>
        </p:txBody>
      </p:sp>
      <p:grpSp>
        <p:nvGrpSpPr>
          <p:cNvPr id="16388" name="Group 7"/>
          <p:cNvGrpSpPr>
            <a:grpSpLocks/>
          </p:cNvGrpSpPr>
          <p:nvPr/>
        </p:nvGrpSpPr>
        <p:grpSpPr bwMode="auto">
          <a:xfrm>
            <a:off x="2542813" y="1530350"/>
            <a:ext cx="7315931" cy="646378"/>
            <a:chOff x="695" y="846"/>
            <a:chExt cx="4993" cy="552"/>
          </a:xfrm>
        </p:grpSpPr>
        <p:sp>
          <p:nvSpPr>
            <p:cNvPr id="16398" name="Text Box 8"/>
            <p:cNvSpPr txBox="1">
              <a:spLocks noChangeArrowheads="1"/>
            </p:cNvSpPr>
            <p:nvPr/>
          </p:nvSpPr>
          <p:spPr bwMode="auto">
            <a:xfrm>
              <a:off x="695" y="846"/>
              <a:ext cx="2017"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ctr" eaLnBrk="1" hangingPunct="1"/>
              <a:r>
                <a:rPr lang="ja-JP" altLang="en-US" sz="3600">
                  <a:latin typeface="ＭＳ Ｐゴシック" pitchFamily="50" charset="-128"/>
                </a:rPr>
                <a:t>多発性脳梗塞</a:t>
              </a:r>
            </a:p>
          </p:txBody>
        </p:sp>
        <p:sp>
          <p:nvSpPr>
            <p:cNvPr id="16399" name="Text Box 9"/>
            <p:cNvSpPr txBox="1">
              <a:spLocks noChangeArrowheads="1"/>
            </p:cNvSpPr>
            <p:nvPr/>
          </p:nvSpPr>
          <p:spPr bwMode="auto">
            <a:xfrm>
              <a:off x="3529" y="846"/>
              <a:ext cx="2159"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algn="ctr" eaLnBrk="1" hangingPunct="1"/>
              <a:r>
                <a:rPr lang="ja-JP" altLang="en-US" sz="3600">
                  <a:latin typeface="ＭＳ Ｐゴシック" pitchFamily="50" charset="-128"/>
                </a:rPr>
                <a:t>アルツハイマー</a:t>
              </a:r>
            </a:p>
          </p:txBody>
        </p:sp>
      </p:grpSp>
      <p:pic>
        <p:nvPicPr>
          <p:cNvPr id="16389" name="Picture 10" descr="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90" y="2298699"/>
            <a:ext cx="843597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14"/>
          <p:cNvSpPr>
            <a:spLocks noChangeArrowheads="1"/>
          </p:cNvSpPr>
          <p:nvPr/>
        </p:nvSpPr>
        <p:spPr bwMode="auto">
          <a:xfrm>
            <a:off x="8458199" y="4530724"/>
            <a:ext cx="1143001" cy="9144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1"/>
          </a:p>
        </p:txBody>
      </p:sp>
      <p:sp>
        <p:nvSpPr>
          <p:cNvPr id="16391" name="Oval 15"/>
          <p:cNvSpPr>
            <a:spLocks noChangeArrowheads="1"/>
          </p:cNvSpPr>
          <p:nvPr/>
        </p:nvSpPr>
        <p:spPr bwMode="auto">
          <a:xfrm>
            <a:off x="6934199" y="4530724"/>
            <a:ext cx="1143001" cy="9144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1"/>
          </a:p>
        </p:txBody>
      </p:sp>
      <p:sp>
        <p:nvSpPr>
          <p:cNvPr id="16392" name="Text Box 16"/>
          <p:cNvSpPr txBox="1">
            <a:spLocks noChangeArrowheads="1"/>
          </p:cNvSpPr>
          <p:nvPr/>
        </p:nvSpPr>
        <p:spPr bwMode="auto">
          <a:xfrm>
            <a:off x="7391401" y="6146802"/>
            <a:ext cx="1988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r>
              <a:rPr lang="ja-JP" altLang="en-US" sz="2800" b="1" dirty="0">
                <a:latin typeface="Times New Roman" pitchFamily="18" charset="0"/>
              </a:rPr>
              <a:t>海馬の萎縮</a:t>
            </a:r>
          </a:p>
        </p:txBody>
      </p:sp>
      <p:sp>
        <p:nvSpPr>
          <p:cNvPr id="16393" name="Oval 15"/>
          <p:cNvSpPr>
            <a:spLocks noChangeArrowheads="1"/>
          </p:cNvSpPr>
          <p:nvPr/>
        </p:nvSpPr>
        <p:spPr bwMode="auto">
          <a:xfrm>
            <a:off x="4224339" y="4073524"/>
            <a:ext cx="1143001" cy="9144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1"/>
          </a:p>
        </p:txBody>
      </p:sp>
      <p:sp>
        <p:nvSpPr>
          <p:cNvPr id="16394" name="Oval 15"/>
          <p:cNvSpPr>
            <a:spLocks noChangeArrowheads="1"/>
          </p:cNvSpPr>
          <p:nvPr/>
        </p:nvSpPr>
        <p:spPr bwMode="auto">
          <a:xfrm>
            <a:off x="2711449" y="4073524"/>
            <a:ext cx="1143001" cy="91440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1"/>
          </a:p>
        </p:txBody>
      </p:sp>
      <p:sp>
        <p:nvSpPr>
          <p:cNvPr id="16395" name="Text Box 16"/>
          <p:cNvSpPr txBox="1">
            <a:spLocks noChangeArrowheads="1"/>
          </p:cNvSpPr>
          <p:nvPr/>
        </p:nvSpPr>
        <p:spPr bwMode="auto">
          <a:xfrm>
            <a:off x="7430294" y="6017693"/>
            <a:ext cx="19094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r>
              <a:rPr lang="ja-JP" altLang="en-US" sz="1600" b="1">
                <a:latin typeface="Times New Roman" pitchFamily="18" charset="0"/>
              </a:rPr>
              <a:t>かいば　　　 いしゅく</a:t>
            </a:r>
          </a:p>
        </p:txBody>
      </p:sp>
      <p:sp>
        <p:nvSpPr>
          <p:cNvPr id="15" name="Text Box 16"/>
          <p:cNvSpPr txBox="1">
            <a:spLocks noChangeArrowheads="1"/>
          </p:cNvSpPr>
          <p:nvPr/>
        </p:nvSpPr>
        <p:spPr bwMode="auto">
          <a:xfrm>
            <a:off x="2781302" y="1360491"/>
            <a:ext cx="2809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Garamond" pitchFamily="18" charset="0"/>
                <a:ea typeface="ＭＳ Ｐゴシック" pitchFamily="50" charset="-128"/>
              </a:defRPr>
            </a:lvl1pPr>
            <a:lvl2pPr marL="742950" indent="-285750" eaLnBrk="0" hangingPunct="0">
              <a:defRPr kumimoji="1" sz="2400">
                <a:solidFill>
                  <a:schemeClr val="tx1"/>
                </a:solidFill>
                <a:latin typeface="Garamond" pitchFamily="18" charset="0"/>
                <a:ea typeface="ＭＳ Ｐゴシック" pitchFamily="50" charset="-128"/>
              </a:defRPr>
            </a:lvl2pPr>
            <a:lvl3pPr marL="1143000" indent="-228600" eaLnBrk="0" hangingPunct="0">
              <a:defRPr kumimoji="1" sz="2400">
                <a:solidFill>
                  <a:schemeClr val="tx1"/>
                </a:solidFill>
                <a:latin typeface="Garamond" pitchFamily="18" charset="0"/>
                <a:ea typeface="ＭＳ Ｐゴシック" pitchFamily="50" charset="-128"/>
              </a:defRPr>
            </a:lvl3pPr>
            <a:lvl4pPr marL="1600200" indent="-228600" eaLnBrk="0" hangingPunct="0">
              <a:defRPr kumimoji="1" sz="2400">
                <a:solidFill>
                  <a:schemeClr val="tx1"/>
                </a:solidFill>
                <a:latin typeface="Garamond" pitchFamily="18" charset="0"/>
                <a:ea typeface="ＭＳ Ｐゴシック" pitchFamily="50" charset="-128"/>
              </a:defRPr>
            </a:lvl4pPr>
            <a:lvl5pPr marL="2057400" indent="-228600" eaLnBrk="0" hangingPunct="0">
              <a:defRPr kumimoji="1" sz="24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Garamond" pitchFamily="18" charset="0"/>
                <a:ea typeface="ＭＳ Ｐゴシック" pitchFamily="50" charset="-128"/>
              </a:defRPr>
            </a:lvl9pPr>
          </a:lstStyle>
          <a:p>
            <a:pPr eaLnBrk="1" hangingPunct="1">
              <a:defRPr/>
            </a:pPr>
            <a:r>
              <a:rPr lang="ja-JP" altLang="en-US" sz="1600" b="1" spc="300" dirty="0">
                <a:latin typeface="Times New Roman" pitchFamily="18" charset="0"/>
              </a:rPr>
              <a:t>たはつせいのうこうそく</a:t>
            </a:r>
          </a:p>
        </p:txBody>
      </p:sp>
      <p:sp>
        <p:nvSpPr>
          <p:cNvPr id="16397" name="Rectangle 18"/>
          <p:cNvSpPr>
            <a:spLocks noChangeArrowheads="1"/>
          </p:cNvSpPr>
          <p:nvPr/>
        </p:nvSpPr>
        <p:spPr bwMode="auto">
          <a:xfrm>
            <a:off x="1919290" y="260349"/>
            <a:ext cx="8520112"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4400">
                <a:solidFill>
                  <a:schemeClr val="tx2"/>
                </a:solidFill>
              </a:rPr>
              <a:t>認知症の原因となる脳の病気</a:t>
            </a:r>
          </a:p>
        </p:txBody>
      </p:sp>
    </p:spTree>
    <p:extLst>
      <p:ext uri="{BB962C8B-B14F-4D97-AF65-F5344CB8AC3E}">
        <p14:creationId xmlns:p14="http://schemas.microsoft.com/office/powerpoint/2010/main" val="1302906350"/>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763</TotalTime>
  <Words>935</Words>
  <Application>Microsoft Office PowerPoint</Application>
  <PresentationFormat>ワイド画面</PresentationFormat>
  <Paragraphs>170</Paragraphs>
  <Slides>21</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21</vt:i4>
      </vt:variant>
    </vt:vector>
  </HeadingPairs>
  <TitlesOfParts>
    <vt:vector size="36" baseType="lpstr">
      <vt:lpstr>HG丸ｺﾞｼｯｸM-PRO</vt:lpstr>
      <vt:lpstr>ＭＳ Ｐゴシック</vt:lpstr>
      <vt:lpstr>ＭＳ ゴシック</vt:lpstr>
      <vt:lpstr>游ゴシック</vt:lpstr>
      <vt:lpstr>Arial</vt:lpstr>
      <vt:lpstr>Calibri</vt:lpstr>
      <vt:lpstr>Calibri Light</vt:lpstr>
      <vt:lpstr>Garamond</vt:lpstr>
      <vt:lpstr>Lucida Sans Unicode</vt:lpstr>
      <vt:lpstr>Times New Roman</vt:lpstr>
      <vt:lpstr>Verdana</vt:lpstr>
      <vt:lpstr>Wingdings 2</vt:lpstr>
      <vt:lpstr>Wingdings 3</vt:lpstr>
      <vt:lpstr>レトロスペクト</vt:lpstr>
      <vt:lpstr>ビジネス</vt:lpstr>
      <vt:lpstr>ライフステージと人権 ～高齢期を中心に～</vt:lpstr>
      <vt:lpstr>弥富市の紹介</vt:lpstr>
      <vt:lpstr>弥富市のキャラクターきんちゃん</vt:lpstr>
      <vt:lpstr>弥富市の高齢化率</vt:lpstr>
      <vt:lpstr>実行委員会事業計画</vt:lpstr>
      <vt:lpstr>PowerPoint プレゼンテーション</vt:lpstr>
      <vt:lpstr>認知症サポーター養成講座　 　　　　　講師　弥富市地域包括支援センター　センター長　末藤和正　氏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認知症高齢者人権擁護講話 　講師　弥富市地域包括支援センター　センター長　末藤和正　氏</vt:lpstr>
      <vt:lpstr>PowerPoint プレゼンテーション</vt:lpstr>
      <vt:lpstr>PowerPoint プレゼンテーション</vt:lpstr>
      <vt:lpstr>PowerPoint プレゼンテーション</vt:lpstr>
      <vt:lpstr>アンケート結果 Q1　高齢者の人権について考えることができましたか</vt:lpstr>
      <vt:lpstr>アンケート結果 Q5　今回の研修に参加して感じたことや、こんなことに取り組んでみようと思ったことは何ですか</vt:lpstr>
      <vt:lpstr>成果と今後の課題</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ライフステージと人権 ～高齢期を中心に～</dc:title>
  <dc:creator>生涯学習課</dc:creator>
  <cp:lastModifiedBy>aichi</cp:lastModifiedBy>
  <cp:revision>78</cp:revision>
  <cp:lastPrinted>2020-08-07T11:58:02Z</cp:lastPrinted>
  <dcterms:created xsi:type="dcterms:W3CDTF">2020-06-28T01:13:51Z</dcterms:created>
  <dcterms:modified xsi:type="dcterms:W3CDTF">2020-11-20T06:41:24Z</dcterms:modified>
</cp:coreProperties>
</file>