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5" r:id="rId2"/>
    <p:sldId id="266" r:id="rId3"/>
    <p:sldId id="313" r:id="rId4"/>
    <p:sldId id="314" r:id="rId5"/>
    <p:sldId id="315" r:id="rId6"/>
    <p:sldId id="316" r:id="rId7"/>
    <p:sldId id="317" r:id="rId8"/>
    <p:sldId id="294" r:id="rId9"/>
    <p:sldId id="274" r:id="rId10"/>
    <p:sldId id="272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81" autoAdjust="0"/>
    <p:restoredTop sz="94660"/>
  </p:normalViewPr>
  <p:slideViewPr>
    <p:cSldViewPr>
      <p:cViewPr varScale="1">
        <p:scale>
          <a:sx n="74" d="100"/>
          <a:sy n="74" d="100"/>
        </p:scale>
        <p:origin x="7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597AC-B33E-472C-B64E-A8353BBF42A9}" type="datetimeFigureOut">
              <a:rPr kumimoji="1" lang="ja-JP" altLang="en-US" smtClean="0"/>
              <a:pPr/>
              <a:t>2019/3/11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1BF83-10B8-456E-8D6F-0E86DDF624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1BF83-10B8-456E-8D6F-0E86DDF624F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21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04CE-0475-492D-B263-A15ADEF2E0B0}" type="datetimeFigureOut">
              <a:rPr kumimoji="1" lang="ja-JP" altLang="en-US" smtClean="0"/>
              <a:pPr/>
              <a:t>2019/3/11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FE3-CF45-4CCF-A5F6-564C0C00BD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04CE-0475-492D-B263-A15ADEF2E0B0}" type="datetimeFigureOut">
              <a:rPr kumimoji="1" lang="ja-JP" altLang="en-US" smtClean="0"/>
              <a:pPr/>
              <a:t>2019/3/11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FE3-CF45-4CCF-A5F6-564C0C00BD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04CE-0475-492D-B263-A15ADEF2E0B0}" type="datetimeFigureOut">
              <a:rPr kumimoji="1" lang="ja-JP" altLang="en-US" smtClean="0"/>
              <a:pPr/>
              <a:t>2019/3/11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FE3-CF45-4CCF-A5F6-564C0C00BD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04CE-0475-492D-B263-A15ADEF2E0B0}" type="datetimeFigureOut">
              <a:rPr kumimoji="1" lang="ja-JP" altLang="en-US" smtClean="0"/>
              <a:pPr/>
              <a:t>2019/3/11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FE3-CF45-4CCF-A5F6-564C0C00BD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04CE-0475-492D-B263-A15ADEF2E0B0}" type="datetimeFigureOut">
              <a:rPr kumimoji="1" lang="ja-JP" altLang="en-US" smtClean="0"/>
              <a:pPr/>
              <a:t>2019/3/11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FE3-CF45-4CCF-A5F6-564C0C00BD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04CE-0475-492D-B263-A15ADEF2E0B0}" type="datetimeFigureOut">
              <a:rPr kumimoji="1" lang="ja-JP" altLang="en-US" smtClean="0"/>
              <a:pPr/>
              <a:t>2019/3/11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FE3-CF45-4CCF-A5F6-564C0C00BD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04CE-0475-492D-B263-A15ADEF2E0B0}" type="datetimeFigureOut">
              <a:rPr kumimoji="1" lang="ja-JP" altLang="en-US" smtClean="0"/>
              <a:pPr/>
              <a:t>2019/3/11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FE3-CF45-4CCF-A5F6-564C0C00BD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04CE-0475-492D-B263-A15ADEF2E0B0}" type="datetimeFigureOut">
              <a:rPr kumimoji="1" lang="ja-JP" altLang="en-US" smtClean="0"/>
              <a:pPr/>
              <a:t>2019/3/11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FE3-CF45-4CCF-A5F6-564C0C00BD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04CE-0475-492D-B263-A15ADEF2E0B0}" type="datetimeFigureOut">
              <a:rPr kumimoji="1" lang="ja-JP" altLang="en-US" smtClean="0"/>
              <a:pPr/>
              <a:t>2019/3/11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FE3-CF45-4CCF-A5F6-564C0C00BD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04CE-0475-492D-B263-A15ADEF2E0B0}" type="datetimeFigureOut">
              <a:rPr kumimoji="1" lang="ja-JP" altLang="en-US" smtClean="0"/>
              <a:pPr/>
              <a:t>2019/3/11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FE3-CF45-4CCF-A5F6-564C0C00BD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04CE-0475-492D-B263-A15ADEF2E0B0}" type="datetimeFigureOut">
              <a:rPr kumimoji="1" lang="ja-JP" altLang="en-US" smtClean="0"/>
              <a:pPr/>
              <a:t>2019/3/11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FE3-CF45-4CCF-A5F6-564C0C00BD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404CE-0475-492D-B263-A15ADEF2E0B0}" type="datetimeFigureOut">
              <a:rPr kumimoji="1" lang="ja-JP" altLang="en-US" smtClean="0"/>
              <a:pPr/>
              <a:t>2019/3/11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AFE3-CF45-4CCF-A5F6-564C0C00BD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ja-JP" altLang="en-US" sz="7200" dirty="0" err="1">
                <a:solidFill>
                  <a:srgbClr val="FF0000"/>
                </a:solidFill>
              </a:rPr>
              <a:t>じ</a:t>
            </a:r>
            <a:r>
              <a:rPr lang="ja-JP" altLang="en-US" sz="7200" dirty="0" err="1">
                <a:solidFill>
                  <a:srgbClr val="0070C0"/>
                </a:solidFill>
              </a:rPr>
              <a:t>ん</a:t>
            </a:r>
            <a:r>
              <a:rPr lang="ja-JP" altLang="en-US" sz="7200" dirty="0" err="1">
                <a:solidFill>
                  <a:srgbClr val="00B050"/>
                </a:solidFill>
              </a:rPr>
              <a:t>け</a:t>
            </a:r>
            <a:r>
              <a:rPr lang="ja-JP" altLang="en-US" sz="7200" dirty="0" err="1">
                <a:solidFill>
                  <a:srgbClr val="FFC000"/>
                </a:solidFill>
              </a:rPr>
              <a:t>ん</a:t>
            </a:r>
            <a:endParaRPr lang="en-US" altLang="ja-JP" sz="7200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kumimoji="1" lang="ja-JP" altLang="en-US" sz="5200" dirty="0"/>
              <a:t>いのちを　たいせつにすること</a:t>
            </a:r>
            <a:endParaRPr kumimoji="1" lang="en-US" altLang="ja-JP" sz="5200" dirty="0"/>
          </a:p>
          <a:p>
            <a:pPr algn="ctr">
              <a:buNone/>
            </a:pPr>
            <a:r>
              <a:rPr lang="ja-JP" altLang="en-US" sz="5200" dirty="0">
                <a:solidFill>
                  <a:srgbClr val="00B0F0"/>
                </a:solidFill>
              </a:rPr>
              <a:t>いのちを　まもること</a:t>
            </a:r>
            <a:endParaRPr kumimoji="1" lang="en-US" altLang="ja-JP" sz="6600" dirty="0">
              <a:solidFill>
                <a:srgbClr val="00B0F0"/>
              </a:solidFill>
            </a:endParaRPr>
          </a:p>
          <a:p>
            <a:pPr algn="ctr">
              <a:buNone/>
            </a:pPr>
            <a:endParaRPr lang="en-US" altLang="ja-JP" dirty="0"/>
          </a:p>
          <a:p>
            <a:pPr algn="ctr">
              <a:buNone/>
            </a:pPr>
            <a:r>
              <a:rPr lang="ja-JP" altLang="en-US" dirty="0"/>
              <a:t>田原人権ファンクション委員会</a:t>
            </a:r>
            <a:endParaRPr lang="en-US" altLang="ja-JP" dirty="0"/>
          </a:p>
          <a:p>
            <a:pPr algn="ctr">
              <a:buNone/>
            </a:pPr>
            <a:endParaRPr lang="en-US" altLang="ja-JP" dirty="0"/>
          </a:p>
          <a:p>
            <a:pPr algn="ctr">
              <a:buNone/>
            </a:pPr>
            <a:r>
              <a:rPr lang="ja-JP" altLang="en-US" dirty="0"/>
              <a:t>こばやし　あきお</a:t>
            </a:r>
            <a:endParaRPr lang="en-US" altLang="ja-JP" dirty="0"/>
          </a:p>
          <a:p>
            <a:pPr algn="ctr">
              <a:buNone/>
            </a:pPr>
            <a:r>
              <a:rPr kumimoji="1" lang="ja-JP" altLang="en-US" dirty="0"/>
              <a:t>あかし　あきこ</a:t>
            </a:r>
            <a:endParaRPr kumimoji="1" lang="en-US" altLang="ja-JP" dirty="0"/>
          </a:p>
          <a:p>
            <a:pPr algn="ctr"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ひとの　気持ちを　そうぞうして</a:t>
            </a:r>
            <a:br>
              <a:rPr lang="en-US" altLang="ja-JP" dirty="0">
                <a:solidFill>
                  <a:srgbClr val="0070C0"/>
                </a:solidFill>
              </a:rPr>
            </a:br>
            <a:br>
              <a:rPr lang="en-US" altLang="ja-JP" dirty="0">
                <a:solidFill>
                  <a:srgbClr val="0070C0"/>
                </a:solidFill>
              </a:rPr>
            </a:br>
            <a:r>
              <a:rPr lang="ja-JP" altLang="en-US" dirty="0">
                <a:solidFill>
                  <a:srgbClr val="0070C0"/>
                </a:solidFill>
              </a:rPr>
              <a:t>やさしく　できれば</a:t>
            </a:r>
            <a:br>
              <a:rPr lang="en-US" altLang="ja-JP" dirty="0">
                <a:solidFill>
                  <a:srgbClr val="0070C0"/>
                </a:solidFill>
              </a:rPr>
            </a:br>
            <a:br>
              <a:rPr lang="en-US" altLang="ja-JP" dirty="0">
                <a:solidFill>
                  <a:srgbClr val="0070C0"/>
                </a:solidFill>
              </a:rPr>
            </a:br>
            <a:r>
              <a:rPr lang="ja-JP" altLang="en-US" dirty="0"/>
              <a:t>みんな　</a:t>
            </a:r>
            <a:r>
              <a:rPr lang="ja-JP" altLang="en-US" dirty="0">
                <a:solidFill>
                  <a:srgbClr val="0070C0"/>
                </a:solidFill>
              </a:rPr>
              <a:t>ハッピー</a:t>
            </a:r>
            <a:br>
              <a:rPr lang="en-US" altLang="ja-JP" dirty="0">
                <a:solidFill>
                  <a:srgbClr val="0070C0"/>
                </a:solidFill>
              </a:rPr>
            </a:br>
            <a:br>
              <a:rPr lang="en-US" altLang="ja-JP" dirty="0">
                <a:solidFill>
                  <a:srgbClr val="0070C0"/>
                </a:solidFill>
              </a:rPr>
            </a:br>
            <a:r>
              <a:rPr lang="ja-JP" altLang="en-US" dirty="0">
                <a:solidFill>
                  <a:srgbClr val="0070C0"/>
                </a:solidFill>
              </a:rPr>
              <a:t>戦争（せんそう）も　なくなる！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7016"/>
          </a:xfrm>
        </p:spPr>
        <p:txBody>
          <a:bodyPr>
            <a:normAutofit/>
          </a:bodyPr>
          <a:lstStyle/>
          <a:p>
            <a:pPr algn="ctr">
              <a:lnSpc>
                <a:spcPts val="4400"/>
              </a:lnSpc>
              <a:buNone/>
            </a:pPr>
            <a:endParaRPr kumimoji="1" lang="en-US" altLang="ja-JP" dirty="0">
              <a:solidFill>
                <a:srgbClr val="C00000"/>
              </a:solidFill>
            </a:endParaRPr>
          </a:p>
          <a:p>
            <a:pPr algn="ctr">
              <a:lnSpc>
                <a:spcPts val="4400"/>
              </a:lnSpc>
              <a:buNone/>
            </a:pPr>
            <a:endParaRPr kumimoji="1" lang="ja-JP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NIPPON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536803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NIPPON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2692" y="260648"/>
            <a:ext cx="5841891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7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NIPPON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6444" y="0"/>
            <a:ext cx="5468509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1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IPPON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6890" y="332656"/>
            <a:ext cx="5839018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2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IPPON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628" y="0"/>
            <a:ext cx="5460083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3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IPPON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4764" y="332656"/>
            <a:ext cx="5843397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61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IPPON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928" y="260648"/>
            <a:ext cx="581014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IPPON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6859" y="332656"/>
            <a:ext cx="5583453" cy="62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IPPON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488" y="260648"/>
            <a:ext cx="524014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endParaRPr kumimoji="1" lang="en-US" altLang="ja-JP" sz="4800" dirty="0"/>
          </a:p>
          <a:p>
            <a:pPr algn="ctr">
              <a:buNone/>
            </a:pPr>
            <a:r>
              <a:rPr lang="ja-JP" altLang="en-US" sz="8800" dirty="0"/>
              <a:t>日馬富士</a:t>
            </a:r>
            <a:endParaRPr lang="en-US" altLang="ja-JP" sz="8800" dirty="0"/>
          </a:p>
          <a:p>
            <a:pPr algn="ctr">
              <a:buNone/>
            </a:pPr>
            <a:r>
              <a:rPr kumimoji="1" lang="ja-JP" altLang="en-US" sz="6600" dirty="0"/>
              <a:t>はる</a:t>
            </a:r>
            <a:r>
              <a:rPr kumimoji="1" lang="ja-JP" altLang="en-US" sz="6600" dirty="0" err="1"/>
              <a:t>まふじ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NIPPON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692696"/>
            <a:ext cx="5909187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6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IPPON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4750" y="44624"/>
            <a:ext cx="53145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2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IPPON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497" y="332656"/>
            <a:ext cx="567600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IPPON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681" y="0"/>
            <a:ext cx="5650989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20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IPPON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688632" cy="6496323"/>
          </a:xfrm>
          <a:prstGeom prst="rect">
            <a:avLst/>
          </a:prstGeom>
        </p:spPr>
      </p:pic>
      <p:pic>
        <p:nvPicPr>
          <p:cNvPr id="3" name="図 2" descr="NIPPON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11987"/>
            <a:ext cx="5781543" cy="64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30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IPPON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5636"/>
            <a:ext cx="5404266" cy="64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IPPON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1494" y="332656"/>
            <a:ext cx="568101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54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NIPPON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3247" y="0"/>
            <a:ext cx="5460933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IPPON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7641" y="332656"/>
            <a:ext cx="4902631" cy="58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9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7E5ACE-4A29-43B6-B65E-0432DBA6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sz="3200" dirty="0">
                <a:solidFill>
                  <a:srgbClr val="00B0F0"/>
                </a:solidFill>
              </a:rPr>
              <a:t>日馬富士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C4F99F-9AF7-4972-97BA-3E350E6C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4800" dirty="0"/>
              <a:t>　</a:t>
            </a:r>
            <a:r>
              <a:rPr kumimoji="1" lang="ja-JP" altLang="en-US" sz="4800" dirty="0">
                <a:solidFill>
                  <a:srgbClr val="FF0000"/>
                </a:solidFill>
              </a:rPr>
              <a:t>横綱</a:t>
            </a:r>
            <a:r>
              <a:rPr kumimoji="1" lang="ja-JP" altLang="en-US" sz="4800" dirty="0"/>
              <a:t>として</a:t>
            </a:r>
            <a:endParaRPr kumimoji="1" lang="en-US" altLang="ja-JP" sz="4800" dirty="0"/>
          </a:p>
          <a:p>
            <a:pPr marL="0" indent="0">
              <a:buNone/>
            </a:pPr>
            <a:r>
              <a:rPr lang="ja-JP" altLang="en-US" sz="4800" dirty="0"/>
              <a:t>　　やっては　いけないことを</a:t>
            </a:r>
            <a:endParaRPr lang="en-US" altLang="ja-JP" sz="4800" dirty="0"/>
          </a:p>
          <a:p>
            <a:pPr marL="0" indent="0">
              <a:buNone/>
            </a:pPr>
            <a:r>
              <a:rPr lang="ja-JP" altLang="en-US" sz="4800" dirty="0"/>
              <a:t>　　やって　しまいました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625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9B1314-3A47-4DA7-96AA-32CDF22A1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/>
              <a:t>　　</a:t>
            </a:r>
            <a:r>
              <a:rPr lang="ja-JP" altLang="en-US" sz="4800" dirty="0"/>
              <a:t>貴ノ岩の</a:t>
            </a:r>
            <a:endParaRPr lang="en-US" altLang="ja-JP" sz="4800" dirty="0"/>
          </a:p>
          <a:p>
            <a:pPr marL="0" indent="0">
              <a:buNone/>
            </a:pPr>
            <a:r>
              <a:rPr lang="ja-JP" altLang="en-US" sz="4800" dirty="0"/>
              <a:t>　　</a:t>
            </a:r>
            <a:r>
              <a:rPr lang="ja-JP" altLang="en-US" sz="4800" dirty="0">
                <a:solidFill>
                  <a:srgbClr val="FF0000"/>
                </a:solidFill>
              </a:rPr>
              <a:t>たいどが　わるかった</a:t>
            </a:r>
            <a:r>
              <a:rPr lang="ja-JP" altLang="en-US" sz="4800" dirty="0"/>
              <a:t>ので</a:t>
            </a:r>
            <a:endParaRPr lang="en-US" altLang="ja-JP" sz="4800" dirty="0"/>
          </a:p>
          <a:p>
            <a:pPr marL="0" indent="0">
              <a:buNone/>
            </a:pPr>
            <a:r>
              <a:rPr lang="ja-JP" altLang="en-US" sz="4800" dirty="0"/>
              <a:t>　　しかって　</a:t>
            </a:r>
            <a:endParaRPr lang="en-US" altLang="ja-JP" sz="4800" dirty="0"/>
          </a:p>
          <a:p>
            <a:pPr marL="0" indent="0">
              <a:buNone/>
            </a:pPr>
            <a:r>
              <a:rPr lang="ja-JP" altLang="en-US" sz="4800" dirty="0"/>
              <a:t>　　けがを　おわせて　しまった</a:t>
            </a:r>
            <a:endParaRPr kumimoji="1" lang="ja-JP" altLang="en-US" sz="4400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5584068-E811-46AF-99A4-0F8C4CE50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sz="3200" dirty="0">
                <a:solidFill>
                  <a:srgbClr val="00B0F0"/>
                </a:solidFill>
              </a:rPr>
              <a:t>日馬富士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D9D895-C99E-44A5-9091-81FCE9F4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りゆうが　あれば</a:t>
            </a:r>
            <a:r>
              <a:rPr kumimoji="1" lang="ja-JP" altLang="en-US" dirty="0"/>
              <a:t>　</a:t>
            </a:r>
            <a:br>
              <a:rPr kumimoji="1" lang="en-US" altLang="ja-JP" dirty="0"/>
            </a:br>
            <a:r>
              <a:rPr kumimoji="1" lang="ja-JP" altLang="en-US" dirty="0"/>
              <a:t>なにを　しても　いいの？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36C478-0312-40CC-84EF-01B8BFAEB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48472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dirty="0">
                <a:solidFill>
                  <a:srgbClr val="0070C0"/>
                </a:solidFill>
              </a:rPr>
              <a:t>つきあい</a:t>
            </a:r>
            <a:r>
              <a:rPr kumimoji="1" lang="ja-JP" altLang="en-US" dirty="0">
                <a:solidFill>
                  <a:srgbClr val="0070C0"/>
                </a:solidFill>
              </a:rPr>
              <a:t>が　わるい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kumimoji="1" lang="ja-JP" altLang="en-US" dirty="0"/>
              <a:t>なまいき</a:t>
            </a: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dirty="0">
                <a:solidFill>
                  <a:srgbClr val="0070C0"/>
                </a:solidFill>
              </a:rPr>
              <a:t>さからう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ja-JP" altLang="en-US" dirty="0"/>
              <a:t>かね　</a:t>
            </a:r>
            <a:r>
              <a:rPr kumimoji="1" lang="ja-JP" altLang="en-US" dirty="0"/>
              <a:t>もってる</a:t>
            </a: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dirty="0">
                <a:solidFill>
                  <a:srgbClr val="0070C0"/>
                </a:solidFill>
              </a:rPr>
              <a:t>くらい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kumimoji="1" lang="ja-JP" altLang="en-US" dirty="0"/>
              <a:t>おとなしい</a:t>
            </a: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dirty="0">
                <a:solidFill>
                  <a:srgbClr val="0070C0"/>
                </a:solidFill>
              </a:rPr>
              <a:t>おもしろい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kumimoji="1" lang="en-US" altLang="ja-JP" dirty="0"/>
          </a:p>
          <a:p>
            <a:pPr marL="0" indent="0" algn="ctr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298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8F54B-5281-4C01-B183-A4B993A9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000" dirty="0">
                <a:solidFill>
                  <a:srgbClr val="FF0000"/>
                </a:solidFill>
              </a:rPr>
              <a:t>だめです！</a:t>
            </a:r>
            <a:endParaRPr kumimoji="1" lang="en-US" altLang="ja-JP" sz="6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dirty="0">
                <a:solidFill>
                  <a:srgbClr val="0070C0"/>
                </a:solidFill>
              </a:rPr>
              <a:t>なぐる、ける、わるくちを　いう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rgbClr val="0070C0"/>
                </a:solidFill>
              </a:rPr>
              <a:t>いやな　ことを　させる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kumimoji="1" lang="ja-JP" altLang="en-US" dirty="0">
                <a:solidFill>
                  <a:srgbClr val="0070C0"/>
                </a:solidFill>
              </a:rPr>
              <a:t>いやがらせを　する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rgbClr val="0070C0"/>
                </a:solidFill>
              </a:rPr>
              <a:t>からかう</a:t>
            </a:r>
            <a:r>
              <a:rPr kumimoji="1" lang="ja-JP" altLang="en-US" dirty="0">
                <a:solidFill>
                  <a:srgbClr val="0070C0"/>
                </a:solidFill>
              </a:rPr>
              <a:t>　</a:t>
            </a:r>
            <a:r>
              <a:rPr lang="ja-JP" altLang="en-US" dirty="0">
                <a:solidFill>
                  <a:srgbClr val="0070C0"/>
                </a:solidFill>
              </a:rPr>
              <a:t>いじる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kumimoji="1" lang="ja-JP" altLang="en-US" sz="4400" dirty="0">
                <a:solidFill>
                  <a:srgbClr val="0070C0"/>
                </a:solidFill>
              </a:rPr>
              <a:t>いじめる　</a:t>
            </a:r>
            <a:endParaRPr kumimoji="1" lang="ja-JP" altLang="en-US" sz="5400" dirty="0">
              <a:solidFill>
                <a:srgbClr val="0070C0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509882D-A77D-430E-89CB-F160DE4A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りゆうが　あれば</a:t>
            </a:r>
            <a:r>
              <a:rPr kumimoji="1" lang="ja-JP" altLang="en-US" dirty="0"/>
              <a:t>　</a:t>
            </a:r>
            <a:br>
              <a:rPr kumimoji="1" lang="en-US" altLang="ja-JP" dirty="0"/>
            </a:br>
            <a:r>
              <a:rPr kumimoji="1" lang="ja-JP" altLang="en-US" dirty="0"/>
              <a:t>なにを　しても　いいの？</a:t>
            </a:r>
          </a:p>
        </p:txBody>
      </p:sp>
    </p:spTree>
    <p:extLst>
      <p:ext uri="{BB962C8B-B14F-4D97-AF65-F5344CB8AC3E}">
        <p14:creationId xmlns:p14="http://schemas.microsoft.com/office/powerpoint/2010/main" val="29925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13ABE7-8C4B-4CA2-A898-CD2F1822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理由が　あれば</a:t>
            </a:r>
            <a:r>
              <a:rPr lang="ja-JP" altLang="en-US" sz="2800" dirty="0"/>
              <a:t>　</a:t>
            </a:r>
            <a:br>
              <a:rPr lang="en-US" altLang="ja-JP" sz="2800" dirty="0"/>
            </a:br>
            <a:r>
              <a:rPr lang="ja-JP" altLang="en-US" sz="2800" dirty="0"/>
              <a:t>なにを　しても　いいの？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A6CC26-54D3-4B66-97C3-9D629FEC4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dirty="0">
                <a:solidFill>
                  <a:srgbClr val="0070C0"/>
                </a:solidFill>
              </a:rPr>
              <a:t>だめなんです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ja-JP" altLang="en-US" sz="4000" dirty="0">
                <a:solidFill>
                  <a:srgbClr val="FF0000"/>
                </a:solidFill>
              </a:rPr>
              <a:t>理由なんて　かんけい　ありません</a:t>
            </a:r>
            <a:endParaRPr lang="en-US" altLang="ja-JP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ja-JP" altLang="en-US" sz="4400" dirty="0">
                <a:solidFill>
                  <a:srgbClr val="333300"/>
                </a:solidFill>
              </a:rPr>
              <a:t>ひとが　いやがる　ことは</a:t>
            </a:r>
            <a:endParaRPr lang="en-US" altLang="ja-JP" sz="4400" dirty="0">
              <a:solidFill>
                <a:srgbClr val="333300"/>
              </a:solidFill>
            </a:endParaRPr>
          </a:p>
          <a:p>
            <a:pPr marL="0" indent="0" algn="ctr">
              <a:buNone/>
            </a:pPr>
            <a:r>
              <a:rPr kumimoji="1" lang="ja-JP" altLang="en-US" sz="4400" dirty="0">
                <a:solidFill>
                  <a:srgbClr val="333300"/>
                </a:solidFill>
              </a:rPr>
              <a:t>やっては　いけないんです</a:t>
            </a:r>
            <a:endParaRPr kumimoji="1" lang="en-US" altLang="ja-JP" sz="4400" dirty="0">
              <a:solidFill>
                <a:srgbClr val="333300"/>
              </a:solidFill>
            </a:endParaRPr>
          </a:p>
          <a:p>
            <a:pPr marL="0" indent="0" algn="ctr">
              <a:buNone/>
            </a:pPr>
            <a:r>
              <a:rPr lang="ja-JP" altLang="en-US" sz="4400" dirty="0">
                <a:solidFill>
                  <a:srgbClr val="0070C0"/>
                </a:solidFill>
              </a:rPr>
              <a:t>人の　生きかたを　じゃましては　だめなんです</a:t>
            </a:r>
            <a:endParaRPr kumimoji="1" lang="ja-JP" alt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5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510AAF-8254-468E-B579-D379D297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ひとが　</a:t>
            </a:r>
            <a:r>
              <a:rPr kumimoji="1" lang="en-US" altLang="ja-JP" dirty="0"/>
              <a:t>100</a:t>
            </a:r>
            <a:r>
              <a:rPr kumimoji="1" lang="ja-JP" altLang="en-US" dirty="0"/>
              <a:t>人　いれば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51E6F2-E805-45A0-8325-DCDF5E931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dirty="0"/>
              <a:t>１００の　生活</a:t>
            </a: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dirty="0"/>
              <a:t>１００の　楽しみ</a:t>
            </a:r>
            <a:endParaRPr lang="en-US" altLang="ja-JP" dirty="0"/>
          </a:p>
          <a:p>
            <a:pPr marL="0" indent="0" algn="ctr">
              <a:buNone/>
            </a:pPr>
            <a:r>
              <a:rPr kumimoji="1" lang="ja-JP" altLang="en-US" dirty="0"/>
              <a:t>１００の　好き</a:t>
            </a: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dirty="0"/>
              <a:t>１００の　きらい</a:t>
            </a:r>
            <a:endParaRPr lang="en-US" altLang="ja-JP" dirty="0"/>
          </a:p>
          <a:p>
            <a:pPr marL="0" indent="0" algn="ctr">
              <a:buNone/>
            </a:pPr>
            <a:r>
              <a:rPr kumimoji="1" lang="ja-JP" altLang="en-US" dirty="0"/>
              <a:t>１００の　なやみ</a:t>
            </a:r>
            <a:endParaRPr kumimoji="1" lang="en-US" altLang="ja-JP" dirty="0"/>
          </a:p>
          <a:p>
            <a:pPr marL="0" indent="0" algn="ctr">
              <a:buNone/>
            </a:pPr>
            <a:r>
              <a:rPr kumimoji="1" lang="ja-JP" altLang="en-US" dirty="0"/>
              <a:t>１００の　くろう</a:t>
            </a: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sz="4400" dirty="0">
                <a:solidFill>
                  <a:srgbClr val="FF0000"/>
                </a:solidFill>
              </a:rPr>
              <a:t>１００の　しあわせ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1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70C0"/>
                </a:solidFill>
              </a:rPr>
              <a:t>人の　気持ちが　わかりますか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ja-JP" altLang="en-US" sz="4000" dirty="0"/>
              <a:t>ひと</a:t>
            </a:r>
            <a:r>
              <a:rPr kumimoji="1" lang="ja-JP" altLang="en-US" sz="4000" dirty="0"/>
              <a:t>の　うれしい</a:t>
            </a:r>
            <a:endParaRPr kumimoji="1" lang="en-US" altLang="ja-JP" sz="4000" dirty="0"/>
          </a:p>
          <a:p>
            <a:pPr algn="ctr">
              <a:buNone/>
            </a:pPr>
            <a:r>
              <a:rPr lang="ja-JP" altLang="en-US" sz="4000" dirty="0"/>
              <a:t>かなしい</a:t>
            </a:r>
            <a:endParaRPr kumimoji="1" lang="en-US" altLang="ja-JP" sz="4000" dirty="0"/>
          </a:p>
          <a:p>
            <a:pPr algn="ctr">
              <a:buNone/>
            </a:pPr>
            <a:r>
              <a:rPr lang="ja-JP" altLang="en-US" sz="4000" dirty="0"/>
              <a:t>つらい</a:t>
            </a:r>
            <a:endParaRPr lang="en-US" altLang="ja-JP" sz="4000" dirty="0"/>
          </a:p>
          <a:p>
            <a:pPr algn="ctr">
              <a:buNone/>
            </a:pPr>
            <a:r>
              <a:rPr kumimoji="1" lang="ja-JP" altLang="en-US" sz="4000" dirty="0"/>
              <a:t>ハッピー</a:t>
            </a:r>
            <a:endParaRPr kumimoji="1" lang="en-US" altLang="ja-JP" sz="4000" dirty="0"/>
          </a:p>
          <a:p>
            <a:pPr algn="ctr">
              <a:buNone/>
            </a:pPr>
            <a:endParaRPr lang="en-US" altLang="ja-JP" sz="4000" dirty="0"/>
          </a:p>
          <a:p>
            <a:pPr algn="ctr">
              <a:buNone/>
            </a:pPr>
            <a:r>
              <a:rPr kumimoji="1" lang="ja-JP" altLang="en-US" sz="5400" dirty="0"/>
              <a:t>そうぞう　</a:t>
            </a:r>
            <a:r>
              <a:rPr lang="ja-JP" altLang="en-US" sz="5400" dirty="0"/>
              <a:t>してみよう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45</Words>
  <Application>Microsoft Office PowerPoint</Application>
  <PresentationFormat>画面に合わせる (4:3)</PresentationFormat>
  <Paragraphs>58</Paragraphs>
  <Slides>28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テーマ</vt:lpstr>
      <vt:lpstr>PowerPoint プレゼンテーション</vt:lpstr>
      <vt:lpstr>PowerPoint プレゼンテーション</vt:lpstr>
      <vt:lpstr>日馬富士</vt:lpstr>
      <vt:lpstr>日馬富士</vt:lpstr>
      <vt:lpstr>りゆうが　あれば　 なにを　しても　いいの？</vt:lpstr>
      <vt:lpstr>りゆうが　あれば　 なにを　しても　いいの？</vt:lpstr>
      <vt:lpstr>理由が　あれば　 なにを　しても　いいの？</vt:lpstr>
      <vt:lpstr>ひとが　100人　いれば　</vt:lpstr>
      <vt:lpstr>人の　気持ちが　わかりますか</vt:lpstr>
      <vt:lpstr>ひとの　気持ちを　そうぞうして  やさしく　できれば  みんな　ハッピー  戦争（せんそう）も　なくなる！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Owner</dc:creator>
  <cp:lastModifiedBy>明夫 小林</cp:lastModifiedBy>
  <cp:revision>36</cp:revision>
  <dcterms:created xsi:type="dcterms:W3CDTF">2013-11-30T01:57:22Z</dcterms:created>
  <dcterms:modified xsi:type="dcterms:W3CDTF">2019-03-11T05:23:56Z</dcterms:modified>
</cp:coreProperties>
</file>