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70" r:id="rId5"/>
    <p:sldId id="271" r:id="rId6"/>
    <p:sldId id="263" r:id="rId7"/>
    <p:sldId id="272" r:id="rId8"/>
    <p:sldId id="273" r:id="rId9"/>
    <p:sldId id="265" r:id="rId10"/>
    <p:sldId id="274" r:id="rId11"/>
    <p:sldId id="267" r:id="rId12"/>
    <p:sldId id="268" r:id="rId13"/>
    <p:sldId id="269" r:id="rId14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8221" autoAdjust="0"/>
  </p:normalViewPr>
  <p:slideViewPr>
    <p:cSldViewPr>
      <p:cViewPr varScale="1">
        <p:scale>
          <a:sx n="91" d="100"/>
          <a:sy n="91" d="100"/>
        </p:scale>
        <p:origin x="21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5" d="100"/>
          <a:sy n="55" d="100"/>
        </p:scale>
        <p:origin x="-2892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iroshi\Desktop\&#20154;&#27177;&#38598;&#35336;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iroshi\Desktop\&#20154;&#27177;&#38598;&#35336;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39525006887829E-2"/>
          <c:y val="7.276466407947009E-2"/>
          <c:w val="0.50883683423591974"/>
          <c:h val="0.8507567645740511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0365643529319787"/>
                  <c:y val="-8.9365549421711765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900" dirty="0"/>
                      <a:t>人を笑わない
</a:t>
                    </a:r>
                    <a:r>
                      <a:rPr lang="en-US" altLang="ja-JP" sz="900" dirty="0"/>
                      <a:t>27%</a:t>
                    </a:r>
                    <a:endParaRPr lang="ja-JP" altLang="en-US" sz="9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44-4979-AD73-3E04051F2383}"/>
                </c:ext>
                <c:ext xmlns:c15="http://schemas.microsoft.com/office/drawing/2012/chart" uri="{CE6537A1-D6FC-4f65-9D91-7224C49458BB}">
                  <c15:layout>
                    <c:manualLayout>
                      <c:w val="0.3494724865961395"/>
                      <c:h val="0.145489581617368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7826794965168478"/>
                  <c:y val="1.2305864482490452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900" dirty="0"/>
                      <a:t>人をほめる
</a:t>
                    </a:r>
                    <a:r>
                      <a:rPr lang="en-US" altLang="ja-JP" sz="900" dirty="0"/>
                      <a:t>42%</a:t>
                    </a:r>
                    <a:endParaRPr lang="ja-JP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44-4979-AD73-3E04051F2383}"/>
                </c:ext>
                <c:ext xmlns:c15="http://schemas.microsoft.com/office/drawing/2012/chart" uri="{CE6537A1-D6FC-4f65-9D91-7224C49458BB}">
                  <c15:layout>
                    <c:manualLayout>
                      <c:w val="0.23189295839556923"/>
                      <c:h val="0.1454895816173681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4847815263324648E-2"/>
                  <c:y val="-0.15601714752000739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/>
                    </a:pPr>
                    <a:r>
                      <a:rPr lang="ja-JP" altLang="en-US" sz="900" baseline="0" dirty="0" smtClean="0"/>
                      <a:t>自分を好きに</a:t>
                    </a:r>
                  </a:p>
                  <a:p>
                    <a:pPr algn="l">
                      <a:defRPr sz="900"/>
                    </a:pPr>
                    <a:r>
                      <a:rPr lang="ja-JP" altLang="en-US" sz="900" baseline="0" dirty="0" smtClean="0"/>
                      <a:t>　　</a:t>
                    </a:r>
                    <a:r>
                      <a:rPr lang="en-US" altLang="ja-JP" sz="900" baseline="0" dirty="0" smtClean="0"/>
                      <a:t>31</a:t>
                    </a:r>
                    <a:r>
                      <a:rPr lang="ja-JP" altLang="en-US" sz="900" baseline="0" dirty="0" smtClean="0"/>
                      <a:t>％</a:t>
                    </a:r>
                    <a:endParaRPr lang="ja-JP" alt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[人権集計.xlsm]各校小計!$N$2:$N$4</c:f>
              <c:strCache>
                <c:ptCount val="3"/>
                <c:pt idx="0">
                  <c:v>人を笑わない</c:v>
                </c:pt>
                <c:pt idx="1">
                  <c:v>人をほめる</c:v>
                </c:pt>
                <c:pt idx="2">
                  <c:v>自分を好きに</c:v>
                </c:pt>
              </c:strCache>
            </c:strRef>
          </c:cat>
          <c:val>
            <c:numRef>
              <c:f>[人権集計.xlsm]各校小計!$O$2:$O$4</c:f>
              <c:numCache>
                <c:formatCode>General</c:formatCode>
                <c:ptCount val="3"/>
                <c:pt idx="0">
                  <c:v>170</c:v>
                </c:pt>
                <c:pt idx="1">
                  <c:v>271</c:v>
                </c:pt>
                <c:pt idx="2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44-4979-AD73-3E04051F2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200"/>
            </a:pPr>
            <a:endParaRPr lang="ja-JP"/>
          </a:p>
        </c:txPr>
      </c:legendEntry>
      <c:legendEntry>
        <c:idx val="1"/>
        <c:txPr>
          <a:bodyPr/>
          <a:lstStyle/>
          <a:p>
            <a:pPr rtl="0">
              <a:defRPr sz="1200"/>
            </a:pPr>
            <a:endParaRPr lang="ja-JP"/>
          </a:p>
        </c:txPr>
      </c:legendEntry>
      <c:legendEntry>
        <c:idx val="2"/>
        <c:txPr>
          <a:bodyPr/>
          <a:lstStyle/>
          <a:p>
            <a:pPr rtl="0">
              <a:defRPr sz="1200"/>
            </a:pPr>
            <a:endParaRPr lang="ja-JP"/>
          </a:p>
        </c:txPr>
      </c:legendEntry>
      <c:layout>
        <c:manualLayout>
          <c:xMode val="edge"/>
          <c:yMode val="edge"/>
          <c:x val="0.68366220625691798"/>
          <c:y val="0.34534237575135329"/>
          <c:w val="0.29940166113230215"/>
          <c:h val="0.3639612361078654"/>
        </c:manualLayout>
      </c:layout>
      <c:overlay val="0"/>
      <c:txPr>
        <a:bodyPr/>
        <a:lstStyle/>
        <a:p>
          <a:pPr rtl="0">
            <a:defRPr sz="1200"/>
          </a:pPr>
          <a:endParaRPr lang="ja-JP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1732283464582"/>
          <c:y val="0.18287037037037041"/>
          <c:w val="0.46388888888888946"/>
          <c:h val="0.7731481481481488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6.6166302761281104E-2"/>
                  <c:y val="2.31481481481481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F8-4D4D-81DB-DA4673E11BE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151743985961523E-2"/>
                  <c:y val="7.40740740740739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F8-4D4D-81DB-DA4673E11B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56360920545431E-2"/>
                  <c:y val="-3.46552160969533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F8-4D4D-81DB-DA4673E11BE7}"/>
                </c:ext>
                <c:ext xmlns:c15="http://schemas.microsoft.com/office/drawing/2012/chart" uri="{CE6537A1-D6FC-4f65-9D91-7224C49458BB}">
                  <c15:layout>
                    <c:manualLayout>
                      <c:w val="0.22249506459820573"/>
                      <c:h val="0.2004571078690116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400542954194959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F8-4D4D-81DB-DA4673E11B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[人権集計.xlsm]各校小計!$R$30:$R$33</c:f>
              <c:strCache>
                <c:ptCount val="4"/>
                <c:pt idx="0">
                  <c:v>よくある</c:v>
                </c:pt>
                <c:pt idx="1">
                  <c:v>時々ある</c:v>
                </c:pt>
                <c:pt idx="2">
                  <c:v>あまりない</c:v>
                </c:pt>
                <c:pt idx="3">
                  <c:v>ない</c:v>
                </c:pt>
              </c:strCache>
            </c:strRef>
          </c:cat>
          <c:val>
            <c:numRef>
              <c:f>[人権集計.xlsm]各校小計!$S$30:$S$33</c:f>
              <c:numCache>
                <c:formatCode>General</c:formatCode>
                <c:ptCount val="4"/>
                <c:pt idx="0">
                  <c:v>51</c:v>
                </c:pt>
                <c:pt idx="1">
                  <c:v>104</c:v>
                </c:pt>
                <c:pt idx="2">
                  <c:v>88</c:v>
                </c:pt>
                <c:pt idx="3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F8-4D4D-81DB-DA4673E11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200"/>
            </a:pPr>
            <a:endParaRPr lang="ja-JP"/>
          </a:p>
        </c:txPr>
      </c:legendEntry>
      <c:legendEntry>
        <c:idx val="1"/>
        <c:txPr>
          <a:bodyPr/>
          <a:lstStyle/>
          <a:p>
            <a:pPr rtl="0">
              <a:defRPr sz="1200"/>
            </a:pPr>
            <a:endParaRPr lang="ja-JP"/>
          </a:p>
        </c:txPr>
      </c:legendEntry>
      <c:legendEntry>
        <c:idx val="2"/>
        <c:txPr>
          <a:bodyPr/>
          <a:lstStyle/>
          <a:p>
            <a:pPr rtl="0">
              <a:defRPr sz="1200"/>
            </a:pPr>
            <a:endParaRPr lang="ja-JP"/>
          </a:p>
        </c:txPr>
      </c:legendEntry>
      <c:layout>
        <c:manualLayout>
          <c:xMode val="edge"/>
          <c:yMode val="edge"/>
          <c:x val="0.71383453240517858"/>
          <c:y val="0.26331291921843103"/>
          <c:w val="0.28616535433070867"/>
          <c:h val="0.41318861184018696"/>
        </c:manualLayout>
      </c:layout>
      <c:overlay val="0"/>
      <c:txPr>
        <a:bodyPr/>
        <a:lstStyle/>
        <a:p>
          <a:pPr rtl="0">
            <a:defRPr sz="1200"/>
          </a:pPr>
          <a:endParaRPr lang="ja-JP"/>
        </a:p>
      </c:txPr>
    </c:legend>
    <c:plotVisOnly val="1"/>
    <c:dispBlanksAs val="gap"/>
    <c:showDLblsOverMax val="0"/>
  </c:chart>
  <c:spPr>
    <a:ln w="12700">
      <a:solidFill>
        <a:schemeClr val="accent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0.07407</cdr:x>
      <cdr:y>0.03125</cdr:y>
    </cdr:from>
    <cdr:to>
      <cdr:x>0.92593</cdr:x>
      <cdr:y>0.14236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88032" y="130515"/>
          <a:ext cx="3312368" cy="464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ja-JP" altLang="en-US" sz="1400" b="1" dirty="0"/>
            <a:t>人形劇を</a:t>
          </a:r>
          <a:r>
            <a:rPr lang="ja-JP" altLang="en-US" sz="1400" b="1" dirty="0" smtClean="0"/>
            <a:t>みて</a:t>
          </a:r>
          <a:r>
            <a:rPr lang="ja-JP" altLang="en-US" sz="1400" b="1" dirty="0"/>
            <a:t>大切</a:t>
          </a:r>
          <a:r>
            <a:rPr lang="ja-JP" altLang="en-US" sz="1400" b="1" dirty="0" smtClean="0"/>
            <a:t>だと</a:t>
          </a:r>
          <a:r>
            <a:rPr lang="ja-JP" altLang="en-US" sz="1400" b="1" dirty="0"/>
            <a:t>思ったことは？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0.15417</cdr:x>
      <cdr:y>0.03125</cdr:y>
    </cdr:from>
    <cdr:to>
      <cdr:x>0.90026</cdr:x>
      <cdr:y>0.14253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42401" y="94726"/>
          <a:ext cx="3108823" cy="33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ja-JP" altLang="en-US" sz="1400" b="1" dirty="0"/>
            <a:t>友達をうらやましい思ったことは？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258B6CC4-740B-47CD-91BF-6E3A6750A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141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33BAF199-A84D-4C47-9BFB-EFFB8A64C226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51" tIns="45875" rIns="91751" bIns="458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5C4CBBEE-8F50-4511-93E2-A4035E495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23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275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7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03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67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54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3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28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09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19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22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09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25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73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BBEE-8F50-4511-93E2-A4035E4950E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09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C8811E-081F-4226-AE6E-C5B45FCF0FA2}" type="datetimeFigureOut">
              <a:rPr kumimoji="1" lang="ja-JP" altLang="en-US" smtClean="0"/>
              <a:t>2019/3/22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93A4C6-6684-4B7C-B1B6-5674439CE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5400" b="1" dirty="0"/>
              <a:t>平成２９年度</a:t>
            </a:r>
            <a:r>
              <a:rPr lang="en-US" altLang="ja-JP" sz="5400" b="1" dirty="0"/>
              <a:t/>
            </a:r>
            <a:br>
              <a:rPr lang="en-US" altLang="ja-JP" sz="5400" b="1" dirty="0"/>
            </a:br>
            <a:r>
              <a:rPr lang="ja-JP" altLang="en-US" sz="5400" b="1" dirty="0"/>
              <a:t>愛知人権教育推進のための調査研究委託事業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15816" y="4323406"/>
            <a:ext cx="5832648" cy="617761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～「ロバのロバちゃん」の人形劇を通して～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4860032" y="6093296"/>
            <a:ext cx="4176464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/>
              <a:t>大治町人権教育推進実行委員会</a:t>
            </a:r>
          </a:p>
        </p:txBody>
      </p:sp>
    </p:spTree>
    <p:extLst>
      <p:ext uri="{BB962C8B-B14F-4D97-AF65-F5344CB8AC3E}">
        <p14:creationId xmlns:p14="http://schemas.microsoft.com/office/powerpoint/2010/main" val="4880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89" y="727619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○文書記述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より（教員）</a:t>
            </a:r>
            <a:endParaRPr kumimoji="1" lang="ja-JP" altLang="en-US" sz="2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12789" y="4914599"/>
            <a:ext cx="8291264" cy="1417344"/>
          </a:xfrm>
        </p:spPr>
        <p:txBody>
          <a:bodyPr/>
          <a:lstStyle/>
          <a:p>
            <a:pPr marL="109728" indent="0">
              <a:buNone/>
            </a:pPr>
            <a:endParaRPr kumimoji="1" lang="en-US" altLang="ja-JP" sz="2400" dirty="0"/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703" y="1820349"/>
            <a:ext cx="848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Font typeface="Georgia"/>
              <a:buNone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spc="-1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人形劇だったの</a:t>
            </a:r>
            <a:r>
              <a:rPr lang="ja-JP" altLang="en-US" sz="2400" spc="-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2400" spc="-1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、話に入りやすく感情移入して聞けた。</a:t>
            </a:r>
            <a:endParaRPr kumimoji="1" lang="ja-JP" altLang="en-US" sz="2400" spc="-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938" y="2996952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Font typeface="Georgia"/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それぞれの良いところから、ありのままの自分でいい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ということが動物を通して分かりやすかった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482702" y="4561442"/>
            <a:ext cx="8265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Font typeface="Georgia"/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多くの子がねらいにいきつけたと思う。一部の子に</a:t>
            </a:r>
            <a:endParaRPr lang="en-US" altLang="ja-JP" sz="2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は、難しかったようで「ロバちゃんはロバちゃんのまま</a:t>
            </a:r>
            <a:endParaRPr lang="en-US" altLang="ja-JP" sz="2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の耳でいい」という考えには行き着いたが、「自分は自</a:t>
            </a:r>
            <a:endParaRPr lang="en-US" altLang="ja-JP" sz="2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分のままでいい」という考えには至らなかった児童も</a:t>
            </a:r>
            <a:r>
              <a:rPr lang="ja-JP" altLang="en-US" sz="23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2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た。</a:t>
            </a:r>
            <a:endParaRPr lang="ja-JP" altLang="en-US" sz="2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6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活動の成果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ja-JP" altLang="en-US" dirty="0"/>
              <a:t>・　</a:t>
            </a:r>
            <a:r>
              <a:rPr kumimoji="1" lang="ja-JP" altLang="en-US" dirty="0"/>
              <a:t>絵本を人形劇にして、子供たちに上演するこ</a:t>
            </a:r>
            <a:endParaRPr kumimoji="1" lang="en-US" altLang="ja-JP" dirty="0"/>
          </a:p>
          <a:p>
            <a:pPr marL="109728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とで</a:t>
            </a:r>
            <a:r>
              <a:rPr kumimoji="1" lang="ja-JP" altLang="en-US" dirty="0" smtClean="0"/>
              <a:t>、他者理解の大切さに興味を持たせること</a:t>
            </a:r>
            <a:endParaRPr kumimoji="1" lang="en-US" altLang="ja-JP" dirty="0" smtClean="0"/>
          </a:p>
          <a:p>
            <a:pPr marL="109728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ができた。</a:t>
            </a:r>
            <a:endParaRPr kumimoji="1" lang="en-US" altLang="ja-JP" dirty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r>
              <a:rPr kumimoji="1" lang="ja-JP" altLang="en-US" dirty="0"/>
              <a:t>・　自己の良いところ、他者の良いところを考え</a:t>
            </a:r>
            <a:endParaRPr kumimoji="1" lang="en-US" altLang="ja-JP" dirty="0"/>
          </a:p>
          <a:p>
            <a:pPr marL="109728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err="1"/>
              <a:t>る</a:t>
            </a:r>
            <a:r>
              <a:rPr kumimoji="1" lang="ja-JP" altLang="en-US" dirty="0"/>
              <a:t>きっかけとなった。</a:t>
            </a:r>
            <a:endParaRPr kumimoji="1" lang="en-US" altLang="ja-JP" dirty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r>
              <a:rPr kumimoji="1" lang="ja-JP" altLang="en-US" dirty="0"/>
              <a:t>・　地域で活動している方々を子ども達が知る機</a:t>
            </a:r>
            <a:endParaRPr kumimoji="1" lang="en-US" altLang="ja-JP" dirty="0"/>
          </a:p>
          <a:p>
            <a:pPr marL="109728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会となった。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539552" y="2179574"/>
            <a:ext cx="8208912" cy="153745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69417" y="4005064"/>
            <a:ext cx="8208912" cy="1152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45336" y="5373216"/>
            <a:ext cx="8208912" cy="1080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今後の課題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pPr marL="109728" indent="0">
              <a:buNone/>
            </a:pPr>
            <a:r>
              <a:rPr kumimoji="1" lang="ja-JP" altLang="en-US" dirty="0"/>
              <a:t>・　人権啓発に対する取り組みが、地域でより活</a:t>
            </a:r>
          </a:p>
          <a:p>
            <a:pPr marL="109728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発になるような活動を継続して行う必要がある。</a:t>
            </a:r>
            <a:endParaRPr lang="en-US" altLang="ja-JP" dirty="0"/>
          </a:p>
          <a:p>
            <a:pPr marL="109728" indent="0">
              <a:buNone/>
            </a:pPr>
            <a:endParaRPr kumimoji="1" lang="en-US" altLang="ja-JP" dirty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r>
              <a:rPr lang="ja-JP" altLang="en-US" dirty="0"/>
              <a:t>・　地域の方々が年齢、性別等を問わない幅広い</a:t>
            </a:r>
            <a:endParaRPr lang="en-US" altLang="ja-JP" dirty="0"/>
          </a:p>
          <a:p>
            <a:pPr marL="109728" indent="0">
              <a:buNone/>
            </a:pPr>
            <a:r>
              <a:rPr lang="ja-JP" altLang="en-US" dirty="0"/>
              <a:t>　交流をもつことのできる場を整備していく。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2276872"/>
            <a:ext cx="8064896" cy="115212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21904" y="4077072"/>
            <a:ext cx="8064896" cy="122413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6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80" y="4725144"/>
            <a:ext cx="3168351" cy="1728191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大治町公式キャラクター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「はるちゃん」</a:t>
            </a:r>
            <a:endParaRPr kumimoji="1" lang="ja-JP" altLang="en-US" sz="2000" dirty="0"/>
          </a:p>
        </p:txBody>
      </p:sp>
      <p:pic>
        <p:nvPicPr>
          <p:cNvPr id="1026" name="Picture 2" descr="\\V1PRFINH28\profiles\00383.OHARU\Desktop\お辞儀1(透明)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250407" cy="4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609600" y="1295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ご清聴ありがとうございました。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1922"/>
            <a:ext cx="8229600" cy="1066800"/>
          </a:xfrm>
        </p:spPr>
        <p:txBody>
          <a:bodyPr/>
          <a:lstStyle/>
          <a:p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大治町の概要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5" y="1408704"/>
            <a:ext cx="4397075" cy="328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g;base64,/9j/4AAQSkZJRgABAQAASABIAAD/4QBYRXhpZgAATU0AKgAAAAgAAgESAAMAAAABAAEAAIdpAAQAAAABAAAAJgAAAAAAA6ABAAMAAAABAAEAAKACAAQAAAABAAAFNqADAAQAAAABAAAEBAAAAAD/7QA4UGhvdG9zaG9wIDMuMAA4QklNBAQAAAAAAAA4QklNBCUAAAAAABDUHYzZjwCyBOmACZjs+EJ+/8AAEQgEBAU2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bAEMAAgICAgICBAICBAYEBAQGCAYGBgYICggICAgICgwKCgoKCgoMDAwMDAwMDA4ODg4ODhAQEBAQEhISEhISEhISEv/bAEMBAwMDBQQFCAQECBMNCw0TExMTExMTExMTExMTExMTExMTExMTExMTExMTExMTExMTExMTExMTExMTExMTExMTE//dAAQAVP/aAAwDAQACEQMRAD8A/fy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0P38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9H9/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S/fyiiigAooooAKKKKACiiigAooooAKKKKACiiigAooooAKKKKACiiigAooooAKKKKACiiigAooooAKKKKACiiigAooooAKKKKACiiigAooooAKKKKACiiigAooooAKKKKACiiigAooooAKKKKACiiigAooooAKKKKACiiigAopAc0t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T/fy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1P38ooooAKKKKACiiigAooooAKKKKACiiigAooooAKKKKACiiigAooooAKKKKACiiigAooooAKKKKACiiigAooooAKKKKACiiigAooooAKKKKACiiigAooooAKKKKACiiigAooooAKbxjNOrndc8RaR4csX1HWrhLeGNS7O7BVUDqST0HvSbSV2NJt2RtluRTyR0r80PiF+3bHdX0ug/BnTm1qZGKG5B226tnHL4wfXIP515TL8Wv2hZIUvZtTRHdmdo7dd6qQOEZ2HAJ4JrneJW8Yto9CnllR252lf+tT9hFYPzUhNfO37N3xVm+Knw6ttW1MquoxFoLqMHBWSNsfd5xlcGvoYHJ5reMlJcyOOrSdOThLoPBzS0UVR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1f38ooooAKKKKACiiigAooooAKKKKACiiigAooooAKKKKACiiigAooooAKKKKACiiigAooooAKKKKACiiigAooooAKKKKACiiigAooooAKKKKACiiigAooooAKKKKACiiigBvWk3c0dMZrxb4z/F3RPhP4Tudb1GeNZEX5FcgZY8Ko55YnoPzpNpK72KpwlOSjFas0viv8WPDvwo8K3XiXWXB8hGZYwQGYgcKMkck4FfjZ4j8Y+Ov2qfE8mp+IZLix8NQndFbozRrKCeQ2T8w4ycDHviuc8W+JPHP7Qnitr/AMYzt/Y8DhordcqHOBltvzbep5zyenHT3fQ7XT9H0pbeBTFAq4VQASqgDt0JyK5Ip1pKc9I9PM9qnCOEXLHWT3fbyXmZ1n4Q0TQIVttGRI242Ko4A9hzz75r1nT7KyurVLWAgAgo5PJ3Feh7cdee2a80sQ19I17IA6LkKW7enXk468V6H4enkS4DGMxM33jnJBHHUfgffpXVy9Ohg5auXUT9lPxDqPgz446z4H1NfKi1RROigsVMkYw2DtxllOT6Y61+qiHIyK/G3xNeN4c+PvhbxfGDbxvIIWORyJFdTuJHOSOoPGcV+wWk3Qu7CK4BB3KDx9K58K7OVPsGZwvyVV9pfloa1FFFdR5QUUUUAFFFFABRRRQA0/Smg5zWVrOs6doGmz6xrE6W1rbqXklkICqoGSSTX5weO/8AgoTo91qM/hj4M6dLq92rFFuSjNFxxuVQACv1YVnKoo6Pc3o4adX4EfprwB60p+lfmR4D/bI8a6R4lsdI+MNmkVrfOIlubfZsRmIC78HjnqQSB3r9L7aZZ4xJG2VYAg+o9fxpwqKQVsPKk/eLVFFFWYBRRRQAUUUUAFFFFABRRRQAUUUUAFFFFABRRRQAUUUUAFFFFABRRRQAUUUUAFFFFABRRRQAUUUUAFFFFABRRRQAUUUUAFFFFABRRRQAUUUUAFFFFABRRRQAUUUUAFFFFABRRRQAUUUUAFFFFABRRRQAUUUUAFFFFABRRRQAUUUUAFFFFABRRRQAUUUUAFFFFABRRRQAUUUUAFFFFABRRRQAUUUUAFFFFABRRRQAUUUUAFFFFABRRRQAUUUUAFFFFABRRRQB/9b9/KKKKACiiigAooooAKKKKACiiigAooooAKKKKACiiigAooooAKKKKACiiigAooooAKKKKACiiigAooooAKKKKACiiigAooooAKKKKACiiigAooooAKKKKACiiigApnanZFUrq5htIGuJmCqgJJPQAdaBo5nxt4t0zwT4du/EmrSLFBaxl2djwMev+etfhf8AEn4wP8cvHTavrsjR6FaO3kxbSS4GAGbjALEjkj5R3Fe2ftffG/VfiX4tPwg8Fyb9NtCDqEgzh2BBEeemBjmvOPCnhex02e0kZAI1U5TJO4BQVOQR8uc8YPPtXFZ156/CvxPboUvqtPmavOW3kjptIt7bStDS4tYnJnY7U2ruwcn5mBBAGMZAOKfcXU9462iyqMDLEDJHAz6jIJx1q1q02oTFnVDAH+SNWO04A+YsFJUH0A/GqmnQNaNsl2+a3UEAgDHynj5efT8+a6jBa6s3rG4mjljhtU8uP5Vf5sHH8WM8NjtjvXp2iCyjslMgXA5OzG7B5OVyM5H9a4/T7ANdRXQTyY9vGWJAJ659fy4rrAzRt5A2lm+8/Xg9FHKkUDZwHxbsFk06O5t4wjRK+1weQyqXXbxx8y9j+Vfpj8FfEkXir4c6XrET7xNbxsT0+baAw6nvX57fEC2s38OlrpAoXHzAkAkgjaNuWwehr6g/Yw1Vr34VxWJQxraMY1ycggAHI4HrXOtK3L3RpWhz4VT7M+xR0paQHNLXWeKFFFFABRRTWIHWgBmM9a4T4hfEDwv8M/Dk/inxbci3toRwCcs7dlVepZug/Xisf4qfFzwh8JtE/tXxNcASyZWCAH55WAyABzge54r8Qvih8XfEf7SPxC33MzjSrV1VIUB2ZJ2qBk4HJ5O0k9+DkYVqyh7sd2d2CwUq7c3pFbs9J8d/Frx1+1JrzW887WHhvzF2WSEkCIHky7SQ7t1wRgdFPQ16FoHhHw74WshY6JZpGCD8yqoY923Nnj2FUvB/hPTPD2nGOzUpK7F5GI5OcjHQYwPTJP4CuzitJJIvKMhVcgkFhz69CCQffmqhStrL4jqqzj/Dpq0V+J518RNKs9T8J3MFzD5gjTzBkAkMnzZGM/MFBGRX6dfATxfD40+GWmapC6SbYwhZG3g7eFO7JJyuDzivgbVrSIRfZ2BKnAYtngMdpJA4xivc/wBgucwfDW/0LAVbC/nhUqQchWKjPXnCg/Q0PSaMaq5qLXZo+81pD0FA+8aD0FbM80fRRRSAKKKKACiiigAooooAKKKKACiiigAooooAKKKKACiiigAooooAKKKKACiiigAooooAKKKKACiiigAooooAKKKKACiiigAooooAKKKKACiiigAooooAKKKKACiiigAooooAKKKKACiiigAooooAKKKKACiiigAooooAKKKKACiiigAooooAKKKKACiiigAooooAKKKKACiiigAooooAKKKKACiiigAooooAKKKKACiiigAooooAKKKKACiiigAooooA/9f9/KKKKACiiigAooooAKKKKACiiigAooooAKKKKACiiigAooooAKKKKACiiigAooooAKKKKACiiigAooooAKKKKACiiigAooooAKKKKACiiigBD0paKKACiiigApD0paQ9KAGE4r89f21vj+vg3w8fAPhaZjrWoEJGkR+dQcZY4zgAdBjk/Svsb4n+NtN+H3gq98TapMkMdvGTuc4Gew9ye1fgxpmq33xR8daj4+8UsXvLpz5QKk+VHnjKg8AL9DXLiaj0pQ3Z6eX4eLvXqfDH8Tp/APgyHQIRJMyz3DHzJLh8sWcg7+A2BtzsGcHqe9et2kMU7+ZCcr8u4PngDlVGMBW65zn8axtFsCNPWLYFaQbQDuBCBiAC3JAUevJ7VtakBBGba2BUMMEjlQTxkhjyT0x17g1rCCjFJGrm6knNjbVpb+4lvp1H2eL5EOcg5Oc5PbPqKs6PdefOQp+VsgnIKgLgHnAxxU1jbyWVmlrdN8zkOAucADjKjuNuM+mc4pLK0aCWTKL5bfKGHQr27Zweh96dnuSrLVnS216VLqkjEFsopIOAMZ57gcCtq3mKTh4gcdwTz1+8AO2SOay7WyhF1FFGfMaJSGI6A/dHDZxx1Fb9rAbe4JmIIYZ4IG3jkE/X/wDVT02YMreNmLeFZp0GQpDEjAIAYFivIGRnv9K94/YY1CKX4XPaIDviuZVYn13ZA+gGB7V4/rdqt34cuEKnf5ZYDO3kAnGVxgk9B1NdH+wXqDrJ4p0NoyvlXxkx0wZByOeeq/z6dK5akbV4G8tcLNdn/kfpIOlFNT7tOrtPCCikJxSMwAzQAzO3k9K8U+OHxs8IfBDwbP4n8Qyq84RvstqrAS3EoGQqjr9TjAGSa7Lx/wCPdC+H3hybxBrkyxrEpKqzAFmHRRk9c1+G3j/xVrX7TfxKm8Q+IMjR7Bmiti2QpXI3LGQec9j1J556VhWquL5I7ndgsH7Zuc9Irc5DxZ4m+In7SurnxHrE7BZ3LBQCoEa/MscYJ4C5wFU5J+Y8mvb/AAF4I03QrCyS1XEUcYwiAYZzjLtuBboBjPXtV3wD4Ss4PDEMlkAYEcvANrKSD8rEq3OevKnBznHc+rLaBHURDkK2B7KMgEgDkd6VKko6y3OyvX54+zp6RW1v1IPsnmnyo2YFSSRuwCe3sccnFXYnmgLgAqxYj0IAHGeeMflWmB5WJGU4G0cck5HIULge/Oakik3nzlAYAgswIG4jnHA5yeoODW9mczM6WV5o2887iCMnHUEdBj09TWh+xfrb6R8WPF3gjcgtpLmS5TYfusSrbGXjDEMWzznnpxVeWeNZ+mQfnIBO7njg55GCDnHauC/Z8e70/wDa6v7W1UGGZY2cuPmAMGd27r82OhA6ZzxisZJc0H5mqXNTmvI/YsYzgU6o06Z9akrc8kKKKKACiiigAooooAKKKKACiiigAooooAKKKKACiiigAooooAKKKKACiiigAooooAKKKKACiiigAooooAKKKKACiiigAooooAKKKKACiiigAooooAKKKKACiiigAooooAKKKKACiiigAooooAKKKKACiiigAooooAKKKKACiikwKAFopMCgDFAC0UUUAFFFFABRRRQAUUUUAFFFFABRRRQAUUUUAFFFFABRRRQAUUUUAFFFFABRRRQAUUUUAFFFFABRRRQAUUUUAf/Q/fyiiigAooooAKKKKACiiigAooooAKKKKACiiigAooooAKKKKACiiigAooooAKKKKACiiigAooooAKKKKACiiigAooooAKKKKACiiigAooooAKKKKACiiigBMA0xjhdx7U4etfPf7SPxftPgx8Mb3xTOf37qYLdR1Mrg42jIyR1P0qZSUU5PZFU4OclGO7Pzo/b9+MU3ivxRp3wn8NTE29q4luwOQ8hOFUgdQvU/pXi3gXRk0zT5Y4dj5eONt5P+sPLDcM8qTlccdOnNePeCLe68ZeJrrxX4guDJdXL7wpBLsTgqTyoCkY56HAC96+pNH0lkjtbWOR2WGMHLbWBkPILHAOMZx16881yYeLk3Vluz366jSjHDw6b+p2OmSNEmbNT8oKl3blgAQCckAdTnAArmtRmlkmhuJJFDBhjdheAed2c9eMevauqDBN0sgCBPmbkAHHcYOAo4wO/41z0VnJf3rtMdiEkFiCSx68dec8+grob6I5Eb0VjctbRXE77pS20sRjC4zgr1PfOO9dHbSeXlEwqqCSxAIZiOf/1VFHDJAg3PvIwFxgkc9yeee5qu90sNxHEUDs4G9Oc5xxxnH/1uKbeqT2Droi/c3dpouniR1zNIykbQFzuG1Qx7n1yOT0rP0HxBZ6mftFuQ4U7c5yV5wQSPu+4/SvnH4ga3qnjzxfJ4a04gWmnxtPOxG4hlDbuADgkYGcj5eAea7f4SXCWEl74egBU28wdEbJykn3SGPBxg9O3GPXghjPaV+SK0Pbr5U6OFVebvLt2PojWVnk0W5+bywIyc8dgTzng+oyMYH4U/9gu8EniXxKxUB55gTt5Ur85U5AxnnnFaMTW1zpjW06ksYyMDgEc5zjueep9qyv2IrRLPxx4g3sEkZ428vbghW3lT1I55HHpXRWX7yD8zzaaXsKsfI/Uhegp9Rp0FSV1I8FjTWFretWOgaVPqupNshhUsx6njsB3JrZZgqkselflD+2Z+0lf6m5+FXw3lbz5XEM1wmcKzHACkdzz9Kzq1FCN2b4bDutPkX39jwT9pT4yav8fPGi+EPD6n7PZE71UgrGgb5ju5BY5G4jj+EA1o+AvDcemaU+gKq+WqkOw/1bMoOCDz3C9fQkVmfDTwTY+AtINxc7xqTBnmZgrlWB2qdxLZwegPBJz1r2bRrJLe3aKVQDkk5yeAcA4Yk7sdR36+1Z0aVvfnrJ/kepWrJR9hS+FfizRsYRawiAEAEHO5c84785Bz3NbL3JilU3AweCMkHJ45/L0qBJ0jJtZTv2jBJBAYD1A6jI/Lmo5ZlVNiKdo+XBAHPsDgED07etbHH0NAEXExi3eYkZ24JzxjJHpz17097uMXKW8Lbmc7lYc9vukc9feuP8S+M9K8M6VNqmqbl8sYO0qCG98kd/cjr9KzvCerR+JITriSguH2FSASCM8DGcD3OAe1Cmr8tzSMXy8zWh3ZgQqWaIMGbG5QQSQCCM9MDpx26Vy3wUcv+1Tdw27KSYbeRQ4IbyzE6ttbG3aGGQvXk11cErORHNgqV3KB1OD75wM5Fc58Kilr+1nbKpG2ewjXaoJJKNnJB5HUnOe3uKyqOzj6o1w6bVT/AAs/WyM/KAeuKkpie3Sn10HjBRRRQAUUUUAFFFFABRRRQAUUUUAFFFFABRRRQAUUUUAFFFJk+lAC0UmT6UZPpQAtFFFABRRRQAUUUUAFFFFABRRRQAUUUUAFFFFABRRRQAUUUUAFFFFABRRRQAUUUUAFFFFABRRRQAUUUUAFFFFABRRRQAUUUUAFFFFABRRRQAUUUUAFFFFABRRRQAUUUUAFFFFABRRRQAUUUUAFFFFABRRRQAUUUUAFFFFABRRRQAUUUUAFFFFABRRRQAUUUUAFFFFABRRRQAUUUUAf/9H9/KKKKACiiigAooooAKKKKACiiigAooooAKKKKACiiigAooooAKKKKACiiigAooooAKKKKACiiigAooooAKKKKACiiigAooooAKKKKACiiigAooooAKKKKAIGPyZNfh3+3L8Tv+Fs/FG2+GXhidpLTStyTFeVEoYh2GDz2XP+Jz+rnx4+JVj8Kfhjqfiy6kCOkZjgycZlcbVxnrj734V+FHw4srrV9Tn8ZXs3lXF7MzeZIcybSM5B55Y8v2zgDvXJXlzNUl13PWy2HIpYlrbb1/4B6Z4K8L2tlaWluJGDsoDKoGQPmAwynGFOcsSSBnHrXqNhDAspZwuZAAp64VDwM9AfQ5PXvmsS3nh+0xR78pHuiQDZgqBgbsFR97kA9DXT2NxcWk6R2qsWj+YhQWxjOevUjqR+XtvFJRshNtvmlubAgjitGDNkzEEkHC7F4x746e/WovD+jm5ia4mkyCQ24jnk/ePqPr169apSubq4PmKzEnZgLjGTkHB4AzyQSPSu0s2ZY0hiIChgwxgZHcHrxx7U+lx37FG4geONZRKZBuxkgZAB74yPbj9a8x+IviJvC2jyXcSAXE+UgUnb82CSw2g52ce5JGPSvUppoW3zT5zHghT0GAQCPYH9a+f7bTrj4r/E77PGqz6ZpDg3DE4VWX+FTjDEt94jgYwSMVy4yq6dNqO72PWyfDKrWUpL3Y6v/L5np3wi+G48L/De5v8AWBnVNTQzzSudzAMuVXOMcDk4OOecV5f4Ak+z/EuZEi3ebbIzNuCjduIPy89BjBzzyB3r7HsJjcWUkFxGY15RQDnIA4wpAxjI44x2r5B8Kf2daePXUHdO0YiDDBGVk3biQByR8vPTAOc150HGFWmon0WNg3SrczPrEJNLZloVypyBzgk9OWyQMj/DPWuU/Y6upk+Ofia0nUhginkjOFYjlQSBwwx2A6Y6V20JElm0a5cKuEyNpXPb6dfr1rzz9kO8mu/2gfEN3cO4JVkVWODgOpOc5z0655r0q2k4PzPkaEb0atux+ta8qKXApq8j3rn/ABJ4i0vwrot14h1mUQ21pG0sjscABRn8/QV2HgJXdkfKn7YfxzPwj8Am10nbLqWossMMQOCdxGTwCema/M/wHo93qanX/FACXd4TKjMMfvA33lJx8qjaqjGcjPFYnjjxlq37Q/xin8UX7Mmnwu0durZbZDkgsAoyMgY/UnivYbhbr7KbOaRGkkZWQo2cR5CkqTjHygZGM/UGuCH72bqS2W3mfQciwtFU18UtzoLNzquqrlcOUBfr823AbBJIxuIGf8c16Fa2/lxOmclh2HAIPzDgcHsSTz6msLT4xbxFIVIHIPOfl98Zyxzk108VuI4Am0kE4HOQR6ADnJ6jNdi2PPkuhDIkQmCljGqg7gOox1XI4zj3p3kW0XzQuQOqnOCM89M9+/60heRpFQkBW6c4wO4HXj64rifH3iyy8A+GrrxDqhw0SlYk7ySSAlUCjGR3OOg5qZyUYuctiqcHOSgup8yfFZZfiX47bwPpLO0OmqZ7pyRsBwGCqQwwWOAc+nSvXP2e7m51fwzdXF6qI63GxFU7lAUAMoJO35TxgcAcDiuH+F3hfUbT4d6t8U9RDm41CTefMAc4DbVVWzngc7iOB0HFdX+zJc7vDd6vkqskl2Xd1B3MXUMSD0yM9MgjqPfzMLKU612fRY/Cqlg4xitbo+kPsjRymVztXAABIA9RgjgZ9MGuG+HOp6TH+1/p2mbVV5bEKjrxuYbmVWDA5Klcjaegwa9PNqJYyYdoViAyqTyMdskkHjnt9K4T4OaUNT/a0jd1w9pZl2Kr1jVVHJxlcOwySSSfY8+hVa5orz/I8Si7RqPyZ+skfWpKijFS10HihRRRQAUUUUAFFFFABRRRQAUUUUAFFFFABRRRQAUUUUAFFFFABRRRQAUUUUAFFFFABRRRQAUUUUAFFFFABRRRQAUUUUAFFFFABRRRQAUUUUAFFFFABRRRQAUUUUAFFFFABRRRQAUUUUAFFFFABRRRQAUUUUAFFFFABRRRQAUUUUAFFFFABRRRQAUUUUAFFFFABRRRQAUUUUAFFFFABRRRQAUUUUAFFFFABRRRQAUUUUAFFFFABRRRQAUUUUAFFFFABRRRQB//0v38ooooAKKKKACiiigAooooAKKKKACiiigAooooAKKKKACiiigAooooAKKKKACiiigAooooAKKKKACiiigAooooAKKKKACiiigAooooAKKKKACiiigAph4FGeRWXqt/Dp2nTXk7qixKWJY4AwM9TQvMaWp+R/8AwUH+I134l8XaT8E9BbeNyT3QTJYE5O0jPTbg/jXimiRyadaW1tYxARR4KFTlioCoApIyM4bKggEk4AzXE/8ACUXHxG+NniD4iSshWe4e3SRWwPLUEBkJOG+VAO2Nwr1iKN9iXUuCHkV2P3Sq7dq7t3PI5GPw4rio+9KVTv8Aoe7VXs4QoLorv1e5p6ei+fEXbAUnBAXGeT82FwOuQcfX1rro7e2ncXAOTGASBxknGVHBGPbPHUmuTiWKPbK5YPO53KcAlcnaCAPTk9eRjvW3D9oSzknkGGCjbgEAdAAAckZz0xXTc5/Uu2zv9slY4JUDkdd687Rn+HJOTxXQ289x5SyScqpBYfxZ/E//AKutYmmWjQ2gEnyuR9M8gthuSfQj860ZYiIsKu0KSBn19cZwFx7UR10HFWPMPjF45l8I+GtumHzL26cQ26Lk7ie65AOQPXqTXpXwk8HW/wAP/BsGnj5r25IuJ2fkmRhyMc8L0z+NfMMUrfEv432mlyq0lrpJLHH3SwOeTkgjdgAjBzx3r7OWe3jm+zgAc5G39egIGa8Gvieeo5dFofdZbgvZ0Yxa956s0or2VZGMRHYNweh74IwfWvku2aK3+KCajHG6vvdHUjIJLNjBHGQRnBzgHjpX1/ZwW+3fjCSDqeDz7Djj3NfKnjC3a0+ICxxOylbzerFdo+8cr78MDnOOSM1jFe/Bt9TpxCTpVIpdD6p0+S5ubZowE2KhKsCSemMMB2HqDnjpXmv7H5lHxy1vzVLEkgvktyGI9OAe547d67PQrkTW7BnG0jrnAOR0642/zOBXnn7JBeL4+anBh1Mm98NzzuHJAOBn9K9qu25QfmfEUNIVV5H7FBlAr8qf2/Pi/Pql/p3wG8NyOZLqRZ74pxlc4jjB7ktyQAenPevv/wCMfxK074VeAdR8Yagyg2sTGNWO3dIRhFzg43MQM4r8RfAUN7438fan8UvF832p95aKc7vL8xiQXU8AYA2r0AOOma0rybtTjuzz8upL3sRPaP5noXh/QbfwF4P+yT2zz+WhllZQA4QgqWU/xBPQZ5OT1r0XS18uKPUY9kpkCouwDkFeCVJAHH1z1PNZkVhPp6jSr+ZpIbj90nmqFkRtpb5SvGFPLZIIwDzyD0ZSGKJY43CtEMZUcbsBTkdmAGfxraMVFcqHUm5y55PU3NLi2fM8e7LDBQlgNvHGenPUe3HvsfvnkKjgclXJx/MDt7VDE67gtrxxhgBuUcgkkYPLdc8Vahut6l5ACAMEnGQTzyeeSB/Srb6EbsjDTR2/mLy3XPUDOcDBGTnocV8Z/GS8v/iV8QdG8A6cGNuhDu0aZLspbcVAPIVcgk9PpmvqzxDrcHh7QbvUrphttoXcFjtIOMKAeRkkgD3NeNfsqaH/AMJF4m1P4iXkSkq3kxlQMhwBvDE9CevHOevfPnY2fM1Rvuezk9FNuq9kfQPxS0i28N/Bi80mxVIEggCKpJK5yMgjO49zwTkjHevnf9lbS7ay8L3lzGnlPLOCTlmyUVckZyF4OMDtx1r6X+PjQf8ACs9T+0YQBVcbsHJBzjngHHGePXtXgP7L+ng/Df7dKgHnzuUKk5YAgKQpJGMDgj7351lh3+/UV0R6OZu+F5n1Z9JI5ii3R4J+bnBYbcdCeO/HbGa5r9m19Qvv2qtZubYoYINPZJuvOGjVQvGOCCWPXpmumZA4WbaJQOG6jAznaeCMgDoKofsYWcl78VPE2vxsrQyQD7pzhnmZsDkgfdOemCcdq7pu9SHzPnadlQqy8kvvZ+nCDFPpoHrTq6TxgooooAKKKKACiiigAooooAKKKKACiiigAooooAKKKKACiiigAooooAKKKKACiiigAooooAKKQ57U0M38QxQA+iiigAooooAKKKKACiiigAooooAKKKKACiiigAooooAKKKKACiiigAooooAKKKKACiiigAooooAKKKKACiiigAooooAKKKKACiiigAooooAKKKKACiiigAooooAKKKKACiiigAooooAKKKKACiiigAooooAKKKKACiiigAooooAKKKKACiiigAooooA//9P9/KKKKACiiigAooooAKKKKACiiigAooooAKKKKACiiigAooooAKKKKACiiigAooooAKKKKACiiigAooooAKKKKACiiigAooooAKKKKACiiigAooooAaMHFfIv7aHxDf4efAnVr+3cR3F4BaQsRkb5sgcd8DJ9ODmvrkYBr8i/+CkHiu51zXvCfwk09mXzZzezAfdbkRpn125Y46Ac89sa0+WL7nZgKXtK0U9up8s/C3SotD8E2VsFWK5nUzyktgAP8qKegBKEcDLHjHrXp9vb3V1iPzPKEbGNQUKEAY5OeCeu7k9QOlZmn6Ui38l5bN5dvOI1iVmGCsKheFU/LyCRyCe/GKu2t4zzTRuryIhZxu4P3iAACecYIAx7j0pQhyRUDsqT55ymb6yKqRQXWFc/ebHAP8IJXOOe564roZ7izWSOBCVYk5ZOOV5+Y4x19Dn071wckzxlYyMspA+Y5PrtIbsB6j6V2lu91LfRSx/P5O1NmODgZJLensDVEHRmIi3UIrDPVs44IwemOnT1zya4zxZ4ig8O6PPfllJCEgk45PAHXrn/ABrrLue4z5KArHgZIHJB6kZABBPcDOec9q+ePjNP9n0+PTfvSzk7VByEBOAxweB1AHPGcZrlxlX2dKUkelldD2+IhBrTd/JNnY/s7+Hbg6Pc+JZ03y3cnyyYwSOGIGfw5Gea9wjjhe8eR1ZZBw20dQOhJGMkfrV/4c6X/YHg6x00RCMxwLuUqQNzfMxOffrnPNXpWW0uS9uADkZGcD6Hjj8K8WdO0Ytn3WHrXcnE6LT7CKcI4JwMZyv5YA6fia+UvidYR2/xJiWPbI7zwnHynALqAx5B4b+L3wa+rrG9d1COF3ZOGOBkfgMcdj1r5n+KMNpJ8QbS8mKkrdQRqmNwcsVYBh1UDaW4OCQOatuNoW7o5Ve9S/8AK/yPb9DWWO0V1K5CnAY8BTxx689+1eb/ALKdytt+0dfq7MAolhAznOCOM5JPI/n6V6hY3TLZNJCpPlqSEUDBOPlH5c4r5q+F3irTvA/xL1/xnqj5hsUkmbaq8tuIVV+6AdxAB4688162JfK4Psz47CJyjUj3R3v7eHxUuvHnj6w+DPh6SQRacVuLxlJ2hyCDuxnIjU55yNxPGQKpaLoOn6f4W/smxRAhi8iRFO1gyruDDH94Abh36jJryb4Y6dfeI7m6+J+vp9ov9WnMgmck+XGSwTaGB+XI4+gHBxn2qy2X97qUmnTxiEbXAxz5sRKyszZJbOBtAAwOBnPG1Bcz9o+py13GCVCGy39SXQhPNbwtImTbvISeQr8MFYMQD8wPUHnBrpbN0u7YSyIw5GQTzkktk98ggcY6dfbntDVYISsMe1VUkR7iCVbkcEA4UEYBPB4BNdtZwtuMoUMF+YAnGc9NwHQ9ugOOuc10dbnJaxoWqgS5I37QFAGCQB1yevJ6dx6VC5d3XzEIXpnqQCD3Hc9CRUhnjf54eVJOdpbg+5I6ehNRLIgA2qEHIUcYyepzg5z3Off2olsUtT5j/aD8Twx2UHhC2x5lwxncbeyghDnpguR37civqr4I+FYPBXw50/So42VtnmOSesjfeY4wBk18QaRo9z8Vf2hWiYAW1jOUJGDiO3G5gwyR8zHB7nPSv07BW1hNsIlQAALjsR0HcE/mBXk355uf3H1uFpqnRjBrV7nzX+1FqP2T4cS2uRuui69mJIU4Cg9WO7tzxT/gZpFvoPww0qzuFw0kKuQW3EMwyc4OB1xivM/2xb8voOmeHDISby4UhAWXJDAfeHA9Oor6I8L6eU0GzjBU7YkAOFAXAGFON2cY9TRgFerKXY5c6k/Ywh8x2q3q2ttc3e7AghZ8cHPGe3Jx0zn2967/APYYtHfw9rGpzgCRrkJJtAwWI3kjHHRhn/GvH/iPL9g8K32wqzvGIwxz/EwGCpXt79PU19V/sf6D/Y3wsF15fl/bLiWRe5KqQgZjgcttyOOldyu6q8keDWssK/7zX4H1eme9PpAMUtdR44UUUUAFFFFABRRRQAUUUUAFFFFABRRRQAUUUUAITijIpaTatAC0UmBS0AFFFFABRRRQAUUUUAFFFFABRRRQAUUUUAFFFFABRRRQAUUUUAFFFFABRRRQAUUUUAFFFFABRRRQAUUUUAFFFFABRRRQAUUUUAFFFFABRRRQAUUUUAFFFFABRRRQAUUUUAFFFFABRRRQAUUUUAFFFFABRRRQAUUUUAFFFFABRRRQAUUUUAFFFFABRRRQAUUUUAFFFFABRRRQAUUUUAFFFFAH/9T9/KKKKACiiigAooooAKKKKACiiigAooooAKKKKACiiigAooooAKKKKACiiigAooooAKKKKACiiigAooooAKKKKACiiigAooooAKKKKACiiigAooooAqyNjLDtX4OfGjxPD4z/AGwNS1qfMtrocQjV4yCBsXbnJOMhmPTpjmv3L8R6lb6Nod5qd2wWK3heQseAAq5JJr+dn4d3L6peeJfGEsAuZNQu2jXkhmG5iQrEHqMZyOlcuI1lCHnf7j1MsjyxqVfKy+bParaWZUj3q8KhC4zGM7QeGIGeCvJIUenWoLG8+0CK7x5pZRGzkckKflBIJ4yenXPfsdG1jk+xSNMHV4QdxzlV29Ax5x8o6ZGearacZDp63ks4WRZAWiKgAJn5eT3YHkc59c1qkMtwtKlyrqPMCEOVABGMHjcRxxzng13nh15d8l45V3KsuHHIJHzFcnr26DnvXESWss18BCQSFwzqdp4/DDcfy/GvQdFSOGzUXRER+8GUcKCoGRuz9e/PeiOg7Fue3JnWSXb90hgCQST3U5BGAB3/AEr5p8T6W/in4uWmi2/MfmoGOCSohG5j7LyB9eec19Moiuzs5JwQqnGQQOpGP15PJr58+FSDxH8bNQ1aWEbrfzGABzgnaobIzngdPU9K83MX7sab7n0WQRcXUqLpG3zbPty0hMFhkDIyTgDGcDHXkevA68Vjy7i20jJ6gHvnOR09T2reScwoUCZBAXGepH+GaxJmSWVWJIIHXggewwM1x1rW0PocOmlcfYxsjo2WIIBbJ+UfiBxj1xXzJ8TbK3l+LukuTGSt2nmAqwJ2kMec89jwoBPGe1fUC3D248xQGDL82QcdOmeeAOn+RXyp4wVZvizp/wBmgTebpXaQknAVXym3jG0ZYYyOnGa57r3U+6LldKcv7r/I+odPCQ2h8xm+YH0P+10POPXntX5f+NtT1C58Y6l4ItEkjOpXgWbcTll3M23HRlPGeMA47Zz+mrW0aaRN57OFS3Zsr94hVzu7cev86/OPwc7eOPi3qviS9ZmS3doIyQB87KyjIHPCqchcnOD617OKjzSjFM+MwM+SNSb7H0zYR6PDoqXtjGPKjSNlKls/KmwMFGQSpAIBPyjLH0rttJtbjTYLsuwlldmkWMbmBEmcH5gpAwDuU8ZPXPNcjfwXM9imnamuTIY2VowArKoxlcdECjk9x69K63SFu9swj2gKw2yKV2OvVSeSVBAIwRjPTPWvQg7LY8lXbcjT0y3hiSSBFVWwAQudpVQdq4IO0gdjgc+tdVEY3QLIuIwSBkYZieDu5z9M8471j2iSyyzzSMJXXlV4BIAxtJBBIOCwJ6A1tW8kU0IlifavDdc7geOQTyQPTH40hSZcijXzl2Kdoy+c9+mDkccdOori/Hmujw14WvdWdyDDGSPQseF46YJxz+NdG675FBYGQKAQy7sheQRyCR045+tfOH7Teuvpvg2PSGlVWlfcy/xsR0wMdyc4zWOIqOEJM3wtP2k4o3P2OvD6zW2reK5TuaeUQhlYnkfOxJ6k5YYJHpyeMfcWyNICilcdckjjA+vXn1zmvDP2dvC6+C/hfpOmz4NzLGJpty4y0nOSMDBAx8p54617ZczCOEvIFTy+WI+6NvJJPYADP+NeXTfLC9vM+wqxbdkfn/8AGaQeNvjvofhGAKxsWDHLfKWHzbcf3jjOM9ATmvtK3thFEqNnIGAo4UjtnsB7V8R+Arq38XftNanq7AS/YYiUdQdoyNozuwTkE8gfX3+4Y3HG5ScDPA6KeuTn09K68ujJU3UfU8PPKt6yprZaHjvxpuntPDNus8mEe4XeqZJKgFhwQMtxxjvxX6LfAW2+yfCbQk8tot9sr7WOSNw3ckd+ea/Nz4/3UcfhOLTYZQJbqZURwMkbmAwG5PIOOnPPcV+sXhLT00jw9Y6XGu1beBIwOmNqgEY+tdcbe1lbseNi3+5px9Tp1p1IOlLW55YUUUUAFFFFABRRRQAUUUUAFFFFABRRRQAUUUUAFFFFABRRRQAUUUUAFFFFABRRRQAUUUUAFFFFABRRRQAUUneloAKKKKACiiigAooooAKKKKACiiigAooooAKKKKACiiigAooooAKKKKACiiigAooooAKKKKACiiigAooooAKKKKACiiigAooooAKKKKACiiigAooooAKKKKACiiigAooooAKKKKACiiigAooooAKKKKACiiigAooooAKKKKACiiigAooooA//1f38ooooAKKKKACiiigAooooAKKKKACiiigAooooAKKKKACiiigAooooAKKKKACiiigAooooAKKKKACiiigAooooAKKKKACiiigAooooAKKKKACiiigD5R/bL8VJ4V/Z+8QXhk2NPCsCAdWLsoZeMdVyOtfkF8M0uNM8B6XFFGuLq4aVicBTliy5Ocg5AAI3Y4r7t/4Kb+I1g+G2j+DYCTcapfKQF5O2NSTxgnqRXyRpNolpbafZxQobe1ijG3+L5V2kgLgg7uxzzz3rj0nVfkvzPaw/uYZW+1L8kddZXdu2kSz3M6lZGIfb1TAy2CR6jjKkYqkplt4/PuXEqFRhQQQCeRnOevqeAOnan6PCkWjrcpHIBcSM77hghQxCththVfQAZPWqd/JEyH7GysfNZiSoHIOAV9QBjkkjiukhbGgtzCqmcLvLEAbTj7oweCMk5x04rr9FuRswGRVYfMrHABB79+SfzrhrXzfK8hDjLD5lGCoPPQjBLDqBkfjXoWnW8SRlo0ym7ZtAIAHfIJPJ+o7dKlbj1tZCXd5LppaZCqJsZnIOBkA/Mf1xwMCvIf2XEkudd13XohiA4ijbGGJ3E5KknBG0Fs+tegeLHe30e5EC+WUgyMg4xwT1OcDnjvzjIxXOfstXCNpetNZqGX7QqgsQ3B3cEjqeM5xzkeleNmL/AHsI+p9dkVNLDVX5o+mbm7miVmVSxPVTjB42g85GfbofSshbndIAVbB5DDgAjkngdce+M1LdedIS2CobI+Xpgnkdz+JyRUNuY2UCUrtHJDDn8TxyepOOtcNWo7n0UIRjG5sxSb9jx/KQBkdOg6EY/rXy34vunb4xaWmVV2vPlZQTyqPtJyT8oPc/iOmPq7ToYnYOAG24O7ngDoSc4x+dfLPie6H/AAvayhw7NHK7cAHaWBTcBwChBzkgEcc9KdNNyh6r8zjrTUadRdov8T33xxdta+H7n7NtULESFXnI2kFc8D86+EvgdcR2nhm9vsb5L69k3YUEMFChVYdVDMQBg5bnoBmvsb4nI3/CP3sGcLLGygYOPu98nvySB/Ovlr4F2enWnh6G31aZ4IzIzqygHJjPKkMucDud3AxXuzjzVYts+HjK1Cdu57ppF0o0+2RVUyMyouxQZDGWCnJYZKqSVJwCevpXWRFo471gNpV/JiVmCoVXG1VY9R1BB5zkdK4iCzjtmdrWOOYbRMrodjZZmXcAAANvH3fpz1PeSGdgLuELNwXCZVlwQQxHAIwDjr1znPGOuNranA11Ne0v2uNPkWZSRkhSwA4OGwRlcj02kYHUE1dSRTAqM2CF3EKCCxJ6AnOBj/CqNtEHjkMMbFZmC7ZNzZwFOFJOMe/fHTituQLHGJA249wAQc9QeuMc9NvB61Zmyja2/ko0trks74yDkhT3z29eBk9O9fGfx4f/AISb4uaH4IyWETKzblBOXYDuD8vU4PANfbdpsimE6nkqTIScEDPJx0Az1PtXxN8NWX4k/tM3niFlWS105tilckARZ27ht5G4Z9OB2rzcwmuRQXU9zJaPNVc+yP0u0qzS2toraDmKNVUbTwAoxn1J47isfxhqtvpPhq7v5WGyNDk/w9OhxyeM5rdhfC7NwUt1B4J9z15746V8yftU+LToHw9azWQhr1jGFXHOeGYjqByR7npXDWlam7H0FNc8keX/ALKemm6bXfFjqp+2ThA4wWYBstxwoU8YI5/Svs8bkKqTlOMevHJ6Dj3PIrxT4DaBL4f+GenQNEsbyqZmQlixaT5jkE/eI78Dt1r3O3jEWfMbazY2g8gLjp15B+vHavYwqUacV5Hx2Nq+2rSn3bPDfF+mSeK/i54R8J26M0kl0sjBsbQqEvkjvgep9wMc1+usahUAUYA6fSvy3+EsP/CTftaxywsJItJ0+SYhSGUMdsecgk5YkDk9umK/UtT+7H0oofal5nLmDtyU+yJM84paQDFLXQeaFFFFABRRRQAUUUUAFFFFABRRRQAUUUUAFFFFABRRRQAUUUUAFFFFABRRRQAUUUUAFFFFABRRRQAUUUUAIOppaKKACiiigAooooAKKKKACiiigAooooAKKKKACiiigAooooAKKKKACiiigAooooAKKKKACiiigAooooAKKKKACiiigAooooAKKKKACiiigAooooAKKKKACiiigAooooAKKKKACiiigAooooAKKKKACiiigAooooAKKKKACiiigAooooAKKKKAP//W/fyiiigAooooAKKKKACiiigAooooAKKKKACiiigAooooAKKKKACiiigAooooAKKKKACiiigAooooAKKKKACiiigAooooAKKKKACiiigAooooAKKKYevHtQB+K/7eGuP4n/aR0LwYqGaHSrNLh41IBJdixI3cZwB1H415tZ2Ma3C6i8oMEauY1TBL+Yu1SoUL24xjHOBjNJ8ZnufEf7X/AIj1JIDKLdliQvuC7VVVyGGCBnJ46gEU7wy9rJfxqitCFLA7mIRShKuMEKzKc8E59Rwa46CblOTXU92rHlp04rtc6y7uZn0qJVUlurEryNvC7iScEAY+Xn3rFurYvbRPGMsm5hnGBnG1mA4Bxxgc59DWo62MRliW5V2cKEIJ254OFUk9hx8x6dB1qpoxubuzmimZCVlbc6gMoYHocjAYcg461smY9CxpQiR47VSGZl+7g7sjlicDhQB35r0G0224bymKgggkkgZHAIIOO/Q9a4y1sCmrCTAVZAGUABsFs59M9AQX4B4rsmiZoVQnO1ypI5GOh+UDI59eTzxTHbS7OH8dSmfwxfbGyxTbydv3SAW3YBzjng+tYX7KDRz6JrIYg4uIuPusflbPPXPpzwDzXYeMonXw1fQ2+SscGVVMndheR8oP3uhwM/rXFfsvrGLLWbeMgBJV4GFX5ejEdeQfqfavEzDStA+xyBN4ar6r8mfUkkVuWMcw7deRg4/izz0+gzTbaFIcSQdDkbv4l5xx9e3tRPIsSmKVFKj7mSGwR65yeR3IFSWJjkTzMBME4yOmfQfQ8cdK5JpOVj3E2omnAzxA7F5yCAmCAQeo4PGOncfWvlTwwYNW+Nd7qEzrvjiyFzjaWZeOGORjOSf4jjPQD6uuIPsdhLdTrjYhbDdDgZIAUZx6gZNfIvwftGu/Hesa2xVox5aqThcEsxIAGMEcAgjPT3rXDxbrwizzsdNLC1pLroeofGC/hj09klOGCvyR1BDFTnsCMe3BrxT4XuI/Dmm6a4GZoCVG3LHzG5Zd2VYHJ3AEYHX37/48Xn2bSp55ScRhRjOOCpx69+TniuZ8JD+z/hxDeXJ/dLAqvuU4zJtwVYEhefUYx2zzXuRf73Q+MqaUV3uemf2dLBpn2aXaYPuhgrDAVQRnAyFLcAgMBheT1HT6daXSzraTETRFFJViHYHgAAgDKr6AevNcgblbOL7RIHmMcRSXYQpIOAGPDKAWLLwCBgkHFdHo2p2rXDXCzq2FV5FPAIZcq3OGXBXadx525PFbLc4LM1bCSOHUZVh3ARrhlUfu9xwFC9MdCcg57461ux28kmVuJFUbMksFJY9OWHO0+vX1NZGiwpJJcnyxC7OXZ2ZsSfLjLBmYsO4OML0HFbYiuJbZfswRVwCrPu6Z7FSM88Y70wRxXj/xJb+GfCmp+IkCk2ts5QscKHPC9SepPHtXi/7HXh2QaFqHjGRTuu7gplsgNjGSp64Ge3c81L+07q39lfDN7CedfNvZ44QhGDIBlmCqw+6CMbucZr2X9nfw/L4f+E2lWcoETSRiRgBtz5nzDtzw33u4rx8Y3KrbsfVZJDloyqd9D36FQZgzEZYdTnHPTgcDr0r4C/aOvJPF/wAaNC8B27GSJTGrkghWctuO7oVAAIPOMe9fd1/eW+m6fJqNygQxqWJHIB/4CCxwcdK+AvgnDJ8Rfjzq/jO6RlTT1IU5BQSOQqjdgZOMn19awa55Rpno1p+xpVKvlZH3ZaRR2kKCIbTGAiscHG0DGOcZyOfbnFaUxitbVrt2Eagb8khQp7+hp0MMQDbVyScZJwOOx7n+grg/i7rA8M/D7Ub3cVJi8tNvHMjBRyDnHYc8DNe/P3YvyX5Hw9OPPOKW7sdF+xB4Zk1LxX4t+J9z+8+2zrbQsRg7V+ZyT0PO3BHp9K/SUDBxXy/+yV4Wl8LfB/S47kYlvEN068ceYcgZHUAcCvqEVnQhywXnqc2OnzVpeWg6iiitzjCiiigAooooAKKKKACiiigAooooAKKKKACiiigAooooAKKKKACiiigAooooAKKKKACiiigAooooAKKKKACiiigAooooAKKKKACiiigAooooAKKKKACiiigAooooAKKKKACiiigAooooAKKKKACiiigAooooAKKKKACiiigAooooAKKKKACiiigAooooAKKKKACiiigAooooAKKKKACiiigAooooAKKKKACiiigAooooAKKKKACiiigAooooAKKKKACiiigD/9f9/KKKKACiiigAooooAKKKKACiiigAooooAKKKKACiiigAooooAKKKKACiiigAooooAKKKKACiiigAooooAKKKKACiiigAooooAKKKKACiiigBrVDKSqk9cDp+FTk4rO1KUR2M0h6Khbj2GaBrc/Az4iXEmsfHDxdqh824gheEsIh85ZeSFK4YFTzjOCM9c12ljE0dvaII/OYggIAQzNt3MVU9CRyCf/1+Z+HJ1ufEniq9vZZJpZruYFlG5tn3dgUZLHsMZ7Eciu8MpWysrpQS1uZF3uApXKhScKxyVX+73PTg1y0G+Vu+7bPexCaly9kl+GpqWe6dSInWQMgDK2AxxjBJUgHvn2x24otPOigjJkB80bt+FYYwSvfJwG4JxnOT0qGOS5tmns2Yny1SRfmVQcjORjAAIJHXr8vetK3traay+32kjRTRMSEJ6Mp5AB6A8gZyD1B5ArW9kczCWUrcMJFUiLDLgsPlYfMSfmI7/p2NdRp581I53UFWcbQCCOQRlSRtz3xnOfwrm51iuLn98pcOCBgsTkdSp6c55Iz0rptFnf7CqxjaG2oQQMAkgHOdvpknFC7jvoLq1jPeW8mnRs0YlUgMDyCVOGJ6AjOByMHNeMfs0TGHWdQ06WQuwWQMVOTmNgudwLYzyB6jn3r3y4MMFxBtPzFsgEAYB/iOcD0/Wvmf4EHyPH17osbqVE1xGACRgEk5APUgr82K8bNFaUJn13DMnKNan/WzsfXF9IW+UBldSSevHrhiOeP0qfR52NwjQZOTycjJBHUHPr69DwaqzWUkznB4xuGffsR3HXB9+lX9MsZLWRUiO0HJYEYBJAPtk59O1eZLmUr20Pp3yulaJe8XX/8AZfhC+u4n2AQkKccbmGFH1JPGT1r5z/Zr0m5/sTVNSdV/e3CqNow2UXa2PUAnrgc5xnv638YtQe18ByQShGN08cZVgGUoCCwbPI6A+g6d64T4AWRs/BazB3LXVxLOqnA27mCqFH0HAPJzzXp4JqVdPsmfMZu2sJbvJfkzg/2mdSnTSVtLY7hPcQwkqSSDgsCOTkgLirunak2naX9itGjLxpGCu0rwFUM2ehdf0PNef/H7Uvt/jLS9KLbWaZpnAILKFwoJOdoxyRwO/pXA+K/jjGbsaToNmt7dxxqj3T/JGZiAS+0YZ2GAACB1IwRXU68ablOT6Hhyw06sYQpRve57f438V6P4St7VtSvPsQhUvOseJTKq/cVUb5V+cgueMFfQ1wHhn43aPqesw6bDAwmfb5WW3CWUD5ldTgYPQkcke/XxSytJ9aLeIvF8clxEVYZmQqVLcqsa4VVLcYzkqOQKp+A4NO1r4pR6oiyyW1ludd5GBu+RWLNtChQScgdQOM1xrNJVq3JDb0X+R6FTJo0KMqtR6n6O6RJc6iW+z7g8iLjKhRs4wsbMWLBSDk5wM5zjFehWtxd3Gmi3uGVZF4YKc9s/L16jBwODnk9a8x8IXMkV1LZmN4YrEFIXbALxKAIzjIBXaeSecjJxkV0Fjf3SaOslnIGkDmIF8EYDZAK7gN2MsQp+mc17eqVj5m99mfNv7V8c2rTeGNBDEGa7LIFJxjhST2wM4Py8V9yeFbRbPRLSzhYsUhTaVXaCCMg47DBPv9a/Pb4uXd34s+OXh/w4kZSW0BdedwYsdwxjJXp0OF7k9TX6N2lpLaRIkilwqqm0gKQFAAyMnn3HHoa8iq+atN+Z9pgIcmEh5v8AU8m+PfiuPwn8P7yUypHJKpCHdjLDhQQATySMKBnjPGDXkX7J/hy60/wXc61qBJl1Gck5wAQigAMo5xyf85rkP2qNbPifxlpXw9tAzeYF3soLbXLYwyjJ6cnvX1l4B8NWvhfwzZaFbZSO2hVCv3SDj5urZALdf1p4GClVlUeyOTOqvJRjSvudxFcKEVI92VyWZsDAB7AYz7Y7V4Z8a7ObxVqvh/wBaEGTVNQjyik5wGO5jnGQK9znZo1YnAC4J54B+oyCB0Fea/CEyfEj9przAg+yeGLd/lbr5kmULc9evGMdOK9LFtuKgt2/wPnsGkm6j+yn/wAA/TTwzpUWjaHa6dDwsESIB6BQBXQkc5NMRdoANS1utFZdDxpS5m5PqFFFIQDwaokWikAwMCloAKKKKACiiigAooooAKKKKACiiigAooooAKKKKACiiigAooooAKKKKACiiigAooooAKKKKACiiigAooooAKKKKACiiigAooooAKKKKACiiigAooooAKKKKACiiigAooooAKKKKACiiigAooooAKKKKACiiigAooooAKKKKACiiigAooooAKKKKACiiigAooooAKKKKACiiigAooooAKKKKACiiigAooooAKKKKACiiigAooooAKKKKACiiigAooooA//Q/fyiiigAooooAKKKKACiiigAooooAKKKKACiiigAooooAKKKKACiiigAooooAKKKKACiiigAooooAKKKKACiiigAooooAKKKKACiiigAooooAa3asLX3WHR7qduAkTE/QA5H41uGuQ8dTPb+EtTlQqpFtIQWGVHynkj260FwWqPwL+Hd7Hqun6tfTICl1qMzcLj77hQq7csMKc54A7969Hs0sbOZU0u0LIFmjVCwjXKNtAZQSqhsEl+uMZA6V5X8J7Nb/wACzDy94NzOCVOxZFLbQoIB2rk7/UAYA9fTHl+06sgaMKQsq7WXg/Ku0dmIK53cZzwDxzy4e3JH0Pcxb/fT9f0NBzLdQojl4dpIZAVBKbeVJ+c7CwxvGOcHod1dLDAqaaqswEcXAUjBUE457diBzz1HFcXHeJNPp11ZKtvBdLIjKN2QAfl2sD/DjOCemQD6ddaxypEtpED5cahBu3c4HLDnce+DnpnvWskcqdypDMjTRIUDbMgsxJBHTjA5A7Dv36VsaXZhXMdqxRCxOASMEnJz2z+grmriWKO6jTLgzoQFGDyoGcNg9D0/Ouw0N8RvJJIGd9o3KPm3bem7G04AxkcduKauXZNWOtmt1Eyrcn5HXGDuOefvE8ZOe/TuK+UPCtu3hn9ou40cEhJr3z0RSCCJ1JXcSQON2AOvtX1JN5zWomkXg8qM4wR0557cYOa+XfiTOmifGbS/EVopZrm1j4yAfkZsndhhuIwoOB+leZmcX7JS7M+h4anKNeUO8fyPukogzII/ujAHQgk45Bz0Pv6UsUWNpTaBk8Y6H3PH5flWLFe3EqJLIpUkAjJIIz69xzjHNbtlM5RdwwCM47kAYPbnnqcCvMU+ZI+onFwXyPnL9o7WLmG203TLBlxOzBlzgkyFVAzg56YZeK9J8BWMWk+DLSNEQpFGCCoGOgACrnn06ZIxXzz8fr9r74h6fo9u7xbo4Y8jnazuSHA9iMMD1HAz3+n9Ms49D0CGAyZaKIIeMLkKAxABOeeev59a78tgnOcmfP59JxhRh3u/8j8/PjvHcat46tLGBkSSRNhyu5xkkgDnbhicAZHOMnnNec+GbXRTbzG3t3a7WQJhsKIlyo3OckMGZjyucc4GMVu/FyO58SfF5tPtcsI4s4J8wbQpJ3KMgcDBXr0715honiFPDq3FrciVXxJDFtbKsxb92XXuUK4yFOM5wQorwMfNzq6PQ+hyqio0L210PRtU1a2XSmsJEae6QMkjfPGhydy5DKo3KVLgHGAT3OD5T4N1jxh4EvZTFAJZFWJnMw8xflbcp56tnGMZz3Ga7C+ttX1KF5b6dVt5WkDrHIJFEirhiwKhz8pOGIIIJA+7ivS1uobVobrWHOnWVuyQxs6feGCdrLj7wH3W2YJ4IzXLRxEqT03OnE4WFWPJPbUf4c/aO8V2MVzaapYxSK6MhViQ3qzDLFgOQB2PpxX1R8LvFL+NNEg1KIm3iSUiRUKswYKCW2kE8k8FRwMZI5NfCXxB1mHUD9k0198UZaFFWMBAXYMT90HcRweMDoM9a+yfghZLp/hqxkVmyY2y7EbFckHG3+EkELyMkd+cV9NlWJqV7qb0Pi86wFHCpezWrPLNYlF5+09YnT1Em14o25wu1mIYAjdg7dxOTnPtX6ValqQstOknYKwVGYHIKnA4yR90HI7da/KvwxrFvc/tGLqEkXlBNQwUznkMV3AruALH5sZ9+lfb/wAffFk+i+AjHaMFkukO9flEgjX7zKvOc8AHHfIrKpPl9pN9z2cJTvCnFbWPmT4XvJ8Rvj1e+KiQ0doxKqR95c7Qc7SR0znIJPGa/QuGO3+b7QQrdOhJwfqTj/Oa+VP2VPDMNp4TfxOEy19ISGHTah+UhehwcgnvX1gVUq80j9MglmySCOh5yw+hFevgKfJSWm58nm1d1cTLW6WxheJ/ENvo+nXGp7tzQqQhOD85+VSPQcjseOla3/BP/wAG3Vt4V1r4i6ug+065euyt82TGrHoWycFie9eCfH/WJ7XRLTw7pbML/VZwkSjaSSSEG0A8jDdh/LNfqH8JfBtt4C+HekeE7YKPsluiMQMZYAbj75OacPfrX7I5a79nhUusn+CPTVpD0FL0xSHoK6zxR9FFFABRRRQAUUUUAFFFFABRRRQAUUUUAFFFFABRRRQAUUUUAFFFFABRRRQAUUUUAFFFFABRRRQAUUUUAFFFFABRRRQAUUUUAFFFFABRRRQAUUUUAFFFFABRRRQAUUUUAFFFFABRRRQAUUUUAFFFFABRRRQAUUUUAFFFFABRRRQAUUUUAFFFFABRRRQAUUUUAFFFFABRRRQAUUUUAFFFFABRRRQAUUUUAFFFFABRRRQAUUUUAFFFFABRRRQAUUUUAFFFFABRRRQB/9H9/KKKKACiiigAooooAKKKKACiiigAooooAKKKKACiiigAooooAKKKKACiiigAooooAKKKKACiiigAooooAKKKKACiiigAooooAKKKKACiiigCM1x/jo48IaluUMPs8nDdD8pznIxj612I5rzz4pSRR+ANXadxGn2WQFyMgfKeSBgnHXg0pbMumryS8z8GPhe9oPAskbT+Q63VxuCEAgE4VQAM7SG6nIHXtXpE9jbwyWN1A/k/K0QQYLSBVJUN8oYqNxPGQT+GPL/hTa/YPBq3ICwbXnSU4YcAqFXc3yqRuOM8kZBr1nXrW4ntIY7dnRoGeQldzHbHjggH7o4JwCcc9K5sNb2cbHtYq/tp+pHbQJI1m7hVa2lLEKckBt2DtAHQEgkADt1GK62ytWhtW3yESgFWUEZVScqcAkYGP7xOCMj045J4pbVsqfMRlKuAvGGZyV4bcRk5B78D1PZ273V1HGVODt2/LgBmXngN/eHI9OR2rW6ZhucxqJkt3juApMkUudrKSWHGQByckZGfUV1GgYu7dXZnd8kMcmMEZIww5we2O3qM1n386+cJIWEqvGyI23cPM4OM9B0IP04xWvoztMTuYqxwMDGAR0H1/KnZfZKOjjB+VjN8qA7Q2BxnOeQ3QH6g9TXzX+0Khtbzw7rKZASeSM84YjhgpA655yeO/Ir6JlkjcrDchwQv8Q+Y8exBIOecfnXjvxp0dta8AuYCd2m3InX5ctjBVueT9PpzmuXG03OjJI9XJaqp4qDb0d196Z9GeGL46roGn6gMkSQR8LgAsowzY29dwxxjjoO9dtbRRsTEQFGRzz/nrXiXwMuzq3w3s/LKxeQzIuwEgoGyD2PJz/Fx0r1G/wBSfStFutSYrtgQuSTtAx2DDAHPHP5V4FJ6KUtrH2tdXfKj5Ddn8b/HifU4ynk6ZcJBuVtu/Ayygq2Cy/MSpAPua+sNcd4tIe5yI1UEkDAXHtt9Ow68V8kfADTX1e9u/HV2rB7q4kdQeAyliBjkZ6tzj254x9IfEfWf7L8FX0xYAiFihOBghScZOPTtyRXsYOPJRdTufHZvUlVxfsu2n6n5r+I7y6vPHWr6lZFFwr4343FQpbCgZ3NgDuMZrgo7ywvbsXzQW1xbwKpdpmMbxzn5tzFiNxLbgSAecYNX9CsI9S0q6vb8GXzW8kYkaLy5ip2Odud3OFCn72RXGaYlpd2D6TqyIyQzeeMkb2yRGVLHaWUdQFPHUg9K+Wm05ykfe4SH7lQ6nqXhzVLzTtQF/OGltZIwUZgjMhkJVSGKZYruLHKgnt0yfSZXWbS7c6aVkSKFUe5j+aSMtlW3KygnZt5VeQTwQBXmbQWFxZBLcG1mtmwHkLAnA2liqkryF2gg46nvWj4cS9S5SSywsiyxlFiZmZFbjeqrtBZmOMYySDnuK4JSd9Do5NLvQt3Pw68T61obyaeXuhakzIFwwLbtrKgUEOQGGSGyM4PrXQ+D/iT8RfBBn0qa2jnSRBkmIK4+8oIk6Y3H7p6fTGNiCKPRJDa3Ia3ylyQiExFfMIUZVSrb9wPBx/wIjNJ4ZGp6T4djfVGSdmOyOPG6TDMQhZmZWXcOd+SOc9cV00sXKlpTZwYjAU8Q5Sqao4DTfFes23jw+OItNVXhn89oWDBVcgZyfl7jJ5GSTjrXf+NviRrvxs1mz09YFjluJY7NViBKhSQDIxOXJ5xgcADgd64Xx/qKaf4kv9Ot5ovLfH7iFlY+ZJuBkZsk/L0xgEZ49K9x/Ze+GV7qGu2/ia8iaKysCXRWUhXkI+U5PUd+/avUwXNiZJM4MwnHBUnbtoffnhHRLXQPDen6TBEbeGCNUEaclAFHy4JAJBHQ85zwTXZiLynWcYAXJycKSP8Aa4PBx25zUMEXnOu4Z2j7wwdpHr7H+I4rkfifr8Xg7wXe63cuFHlsqN3PHRckcn/DHWvrJyUIt9EfnkIyqTSW7Z5z8DtIHxn/AGspfFABk0jwbCxjYgsj3DZRMbuhBLPkDkqK/XRflQCvkH9jDwEvhD4PQa5dQNDe67I15KWHzFCdsZOckZUbsZOM19fkqAPes8LC0E3u9TDMJ3qci2jp925LRRRXQcIUUUUAFFFFABRRRQAUUUUAFFFFABRRRQAUUUUAFFFFABRRRQAUUUUAFFFFABRRRQAUUUUAFFFFABRRRQAUUUUAFFFFABRRRQAUUUUAFFFFABRRRQAUUUUAFFFFABRRRQAUUUUAFFFFABRRRQAUUUUAFFFFABRRRQAUUUUAFFFFABRRRQAUUUUAFFFFABRRRQAUUUUAFFFFABRRRQAUUUUAFFFFABRRRQAUUUUAFFFFABRRRQAUUUUAFFFFABRRRQAUUUUAFFFFAH//0v38ooooAKKKKACiiigAooooAKKKKACiiigAooooAKKKKACiiigAooooAKKKKACiiigAooooAKKKKACiiigAooooAKKKKACiiigAooooAKKKKAIzxzXm3xVVj4A1ZUIXNpN94cY8ts5zxXf3V1DbwmeZgqqCSScAfnX5fftM/tx+D/DsWoeCvCUTalcxK6SzqV+zxkqVLbhkvtJ6AAZ71zV8TCj8b1fQ7svwdXEVUqcb2Phb4aj7N4TcNysk00Mp3soIJG7jafnyBg5x9RxXteqGKCyuJbRngkkChmQszRhmwR+7KscnJYDA6g9M14R8KYtKuPA8/iJ4ixW7kA3StGDkDrs5O7JwDkdPSvolrpbXT2kVSfKUMdp+bIH3A2eoY44I7Z5pYdr2cbdj0cWn7aafdnnNxGLK1kspEWC3D/K6qwUgkAjlsZZsYAI5zx1r03Sbu6FioeYkHJBy20EcFcnLHAHfntXI/b/tuns9q0YlVlXcSWQSMoBK4PzEAjAO4cGrljNcfYGmL7txGWwxLgDldrdCSD93HPP11TSdkc6S6smvHkuFkVlDqSDtxgcDJKg/NwfXFdPpaFVjZQQPLO5htI3KBzkYA4x9eetc1Y3USYu5SXZkyu7qVbBxz23dz0x0rbhuGSJWDKFUlSAWz/e6KSRjj2NF+iDqa08x89WZhuK4VlABC9SBjsD0Pp0qrcwW+s6JPp5BxIrDGcE45BBJyCeMZPHpRevObYzjaGCgkvuB5wR8ufvAHqfpUug+VbXdwrqTISWLZzlhgEA9MEdCB0FG+j6l0pODUlujzj9mDWGsrrV/A9y22e0kLBWJOSrbeMkjoQRtA/Oup/aG8UxaX4Wj8LwnM+tM0ARSRlOA3AB7kbgByPevMZWHgD442mrspi0/WVEDs3Klj8uG64BGD26VTtnT4l/GK51J4VNpYIIY2ySVBBDMp7dcbQSO+a+aVGXN9Xa1v+B+g/WoQo/XHqv1PePhl4f0zwh4Ts9LtGH+rWR35yWKjJO4DBJOccAeleW/tNeLYdK8KNoe8LNeqyqjAnIBBJ4wAMEgE98fj9H2kEdlGrEDCsNqYwAuAPmxjAz0r8/P2j9XbV/iNZ+HmdI48guwOdvmNzuGSFAwD/8Aqr1sdL2NLlR8llqeIxPPLe9zyrVjp9h4ct9AEixm5iikldFYkMTtXcMtkrnhgd2SRx0ql4d0Pw2PE8ekXrqSySQJDJuYsCGUZ4UqWydpJwp6Y7d6dMtNU1RdDhBdLtRIojJG0xHBJIPzHbgoArAn3xnnLzT4NQuRJbMJfsfnRTPICJHYDKs6su3Yeo9cHjIJr4zncW2nufo8dYqKOks9Jmubm6hk8p7e2LJ5gALGNMKrKygNwrAPxhsjrjA1dLa1OpNrGmrLKVijWORC0TRFXAwoKlGJIHVQwGRkAcx6FNHa6Sljah3mkj8tnVggUbmIUgqzH5jyRncQBnGRVu5t4Uvo7oFsKdyyeXnLhhgMqgj5m2KFJB985B5k25XQrt6M2bXT57vX21rVozAzSrtKq0qgyKcqPMORhixK9snBGARFqkVw0DSWFrG7WjLaRQKq/Z58/e3srAI4XHy8gYB5OK7K604ajpS2d2zfakYyiKNjGFJRnO5wAyqxXIxuAz8xHIrhpCbSWKynlhhWZ1mdyysqo42r8ylfmDPjpkY4Y1spdWjOEuY8C8Z3UUviQ66wZHupSsmVwgMZ2/JyW+XlssM9D61+u/wxHh+08LWOn6MyuqQom5SSScZJy2SSxycjA9MYr8+dQ8Knxnqt9pXlSSyJNLLJs8vbCcAABiGZjzgDeNxweg40vgT8ZbzwNq0Xg/xHMPsFxKFSdlx5ZJ2kljhgF6Y5weor2srxkaWjW585nmClXXMne3Q/VyynhjjWRF5IIO49M5zzgfKa+b/Gcdx8c/ixpnwP0NpGtI5Yp72VCfLEcZ3S4IPOFwO4LYxXfePfiFpXgvwVP4ngkjI2lYsn5WLKdvPJJ5wO2TzXtP7FXwhl8LeCz8S/E8QTWfECKyqesVvwVXB6Fj8zD6V9JVftZKlF6dT46DWHhLEPd6L+vI+2rO0trK1jsrRFjihUIirwFVRhQB6AcVfHSmr92nHJFdh4d29xaKKKACiiigAooooAKKKKACiiigAooooAKKKKACiiigAooooAKKKKACiiigAooooAKKKKACiiigAooooAKKKKACiiigAooooAKKKKACiiigAooooAKKKKACiiigAooooAKKKKACiiigAooooAKKKKACiiigAooooAKKKKACiiigAooooAKKKKACiiigAooooAKKKKACiiigAooooAKKKKACiiigAooooAKKKKACiiigAooooAKKKKACiiigAooooAKKKKACiiigAooooA/9P9/KKKKACiiigAooooAKKKKACiiigAooooAKKKKACiiigAooooAKKKKACiiigAooooAKKKKACiiigAooooAKKKKACiiigAooooAKKKKAG4zUMkqxKWPQDNPkfYua+BP2vv2jpvA9qvw38IS7NZ1CNmllXB+zW/Qv8A7zfwenJ7VhiK8aEHOZ04TCzxNRUqe7PEv24/2qGhjk+Enw3uybpmMd/LFyUGMGEH+8x64HtmvzH8R+DrHQUg03xFseaVPMYv80asw3KspUcuxGODx0B6mtYf2dDqc91fSEgswMrMWkkklG4MxGXJ3EbWA5q/4mhkktI7COebJKqzNtHlsxVm3lfvlf4WIOW5zXw+Jx8q9Xneh+r5blVPCUo018y3+z9f6feeFtT0S73NJDcCQEqCFVRjcCPlHzDgE/mK+mfDoW60eLSdWZhcLw20kMwU7uo2KzL1AGR6Dnn4g+Clxe6freuaVFKAxy7kgMMjJ6KWzkEjAOBySK+2fA2o6idBS7YSRxSBgEwY1UhedoYEYPJGSMEYHNfW4CV6UWfDZpBQxE7/ANXKk9tcRwtPKNr7cKijjHAKhmzubtyMjkA85q7pUFna6hJbKxVrhnbAGFyuNwwPlA5BJHJJPpS3AjW3ktprcTiWUMWEjHggZwSVPzFcbc9Oo45z7hHuNRFpcW5MaqrqdxG0gllJ6BehHU7h19K7emiPP3NqUJFf71CSBj8rkA7lcY7DdgEHoe2a2LNp5fkvUPzZG3jGVBA45ABAwO/GTWFb3H2rSEu1V3nVdrbkZWxnAG3krn3H4Gr+kyIZCsA3REBpHYgYK8ZXAxgjnOQeMfQS12E99Dsr5okg+2lAqlfmdnDA4GMfexj3PH41z2mXKR3C/ZdwVcEsCR0PfHGAvPAroJJvtdmzWxyqAqM/KCpH3lOQMZI6HJ9O9ciIfsl0qqg6YKqVBJ5+XjOPUZ4Ap9Bo1fF3gax8baY2lawGVrdt0bAfN3IZc9B7ntkVmfB/4Xw+AbO4u7qQ3F5dEtJKMhQNxwFOOBggH1Pau6tJ5bzSVvkMhSQBMYABCHgjccD8Oo571Kuo70iDDzGn+XkDkDgZ6hsH/aqOSLlz2942+sVPZ+xv7vY6K7JhsmC4AUFlcAndtXhQF/EZPWvyY8TXl5f/ABEutdnZY2aQyJvIUKoOBuZTkAD344r7z+NPjLUdC8GSR6WCs0yiMtnopH3jtzjPYdB15r4Z0QCO2kvLja7yqiZkOyOTYwYxszMuCRk7zyMcdefFzmt7qgfQcN0L1HNnY6/qyXq2NnFcPvVmRi6EgRrzIC2C20PlkycADJxxUmg6JrGlQS3cCpd28jBdjK0igFeVZVyCOVYOQACc53EZseHNNg8SalBOZnFvGqLsDMCYxlgkgYqGAbG7HJGB169TcahqepGzjNk8dopOx/LMjuDnLqpdVZFztYAA7cZ4wD8xyvVI+zcmm0jLiS9MdzfxSrhHG14eRuLKqxqJAflUjBI4BUj3rqLV9Q1Sxj0WRC087AOEYKqbPlZ95O0phmwvOGycDrXmfhy6m+yW+k3YS8n8zzbd5Y2BXefm+UrkqfTP3snjmt3WdbshosmmlZVuJD5FowOZBCjMobaqqFViMHA9+oAOUYJaDlBt2R6Cuh6vFZyX+pfu7WKOKO1VCJBIqvsL7GXeGZF6EHcPXOKpXHhCVZLh4Y90afvJYlXydqvvCsN2AHZst83tjqK5O31RYbtbTU9WtSgkYqPmEkm1wSGYk7du3CAnGw4wvWvX9Ou4VuZre2kUpJt2Mjfwliq5UOEHTcrZyTwR1J19lKL5raGCquLtc8ZsfEGj+GdbdrAuY/KUTAEl423KQwLMyliqhckkHcBt4NcN478QaN4jtpFtLKZbxnIhlkbkYYYKqOeQSD+grM8dWt5Y+IZ9SYmONptjhMn5WY7gWAAYDnBOePlyQK+zvCPg/wCH+gWdrc2EQmnuEDeZKCz/ADDPykgAEg/w9B716+X4GNb37ng5pj5UZWZ5J4D8M+LvF/huxsfE1zNBb2bZtdxOIznK4DZDcggBuT06dfuX4HftI+N/hfrieCviiTqWjMVigvYoxG0BOABIowu3HQgdPWuMtLuxW1FpGWh2E7VjxkMOdwOecDA5PWqGk3mh3VzPoesoktrcHYquwAGFOVBX+IHadw4z+R+lp0FBJwep8lWxHtG/aRvF9P8AI/Zi1u4bq2W5t2EiOAVZTkEHoQfSr/BWvzX/AGZ/indfDnxhP8D/ABdO0thJLu0i6JLKVcBhFuIGDz07H6iv0mUrgY6V1QlzI8avQ9lLl3XR90SUUUVRiFFFFABRRRQAUUUUAFFFFABRRRQAUUUUAFFFFABRRRQAUUUUAFFFFABRRRQAUUUUAFFFFABRRRQAUUUUAFFFFABRRRQAUUUUAFFFFABRRRQAUUUUAFFFFABRRRQAUUUUAFFFFABRRRQAUUUUAFFFFABRRRQAUUUUAFFFFABRRRQAUUUUAFFFFABRRRQAUUUUAFFFFABRRRQAUUUUAFFFFABRRRQAUUUUAFFFFABRRRQAUUUUAFFFFABRRRQAUUUUAFFFFABRRRQB/9T9/KKKKACiiigAooooAKKKKACiiigAooooAKKKKACiiigAooooAKKKKACiiigAooooAKKKKACiiigAooooAKKKKACiiigAooooAQY7U0nA60/OaoXlzFbWz3EpwqAkn2HJovYaV9jwr49/GPTfhJ4Jn1yR0a6P7u3jc4DSHpnHOFHLdPrX4E+JfFWu+KNT1DxFq7+bqWpSGeZzksEH3UCq2Qm3ptG0cCvf/wBrj4uj4kfEyTRrOcyadpX3tuAd56LngZB65PXivlTxBJfWMUmoFVWKeBkIyRJvYY3KvBLKPnIHABxXxOa42Vao6a2R+m8N5ZGhBVnuzltKvG1PxVBHalmjgy4icM+XUMQ2FU4ZQON3A68Yr03xDoVhYaO0SXsl1JEoZioztEmQ27agZjkADcen51yPhWPTtJht9XugZhBJIyu5ZQwbKqy/dJDdeckH+L02JZ72IX95ZRtcmOMncxZCueCVRwQxOSPn9Ca8lz5nZdD6qonc4n4cxz6X8T57XRB57IJAqDDYwrBgA20FuuBzz9K+zfCPiRLDSVh2mQtO0hfJ2qzElsqDuRSTwuO9fFngS1Fl8VVtAQQqsVYYUY2lWxtI3EcjA5PXFfU+mxqI5tEVlQFI5YmeQLIUYqACrEFSp53cnI3Gvs8qleikfnfEGmKkvI9AlZ7yKbT47kjy54y43BjHn5stuyPfHPbHPFR3NlPeSrdGEsS/Byy4AZRhgygMQGLKeSx7jBqhYSBoG1N+E3uhhblSqsVbJXljkZGccnFdHB9oN/azXKs1oWjBQjgEKxBUN8wUFQMZyckn29RrY8FeZnW+pQwzbZMGO4cAh8ljIF2kAn5ecAhd1S2P7q+aMyurvuxgjbjJUlQD931x3xVjWLN4rychAI8qGUbsZIwoUjkZGc7QT09zT9AMNxcJGzEMw4JOMMox1YAkgdQeRRs9wXU7qxjeKXEYcqwyegCsM89fwyee3ar76bBLCdsvzs20L1Jb+7gAnIx0H8qyZbj7HEcFgqSqdqrkEj5c7jt24Pc9QT6VsLcCS8S22ZIwGAYYJX5c45ztPv8AjVJ3EQw2clnOXmDRwyMD8wbJzg/dwcMG47ZBq7BpMOpSKxUvGq/KT8pBYfMCTgLjockZ611Z09ZoVlUhV+82ByD0Gc5BHQcVm3EqPEiKqhE+/hsAtjGDkYJB4wOQaaQ0zzz4ieE31/w7PZsQ0sq7o3IP3lXgYx0Y8Y9+tfD9hNp8Oj3mha0yxSwuI0Dgq2xs7l+UZPzclsHJAz0FfpLDIILRLbcgO1WYPjKk8nJ9SefpXwT8cfD8PhrxlZ+INJ5truACdtoPJyrZwSASOfoa8bN8Op01Jbo97IMV7OsoS2ZRs/7QsPD81jYSSz3N0ogRfukCTYpYneTsJ3D73JJZeuK6eLTZfDtrpz2xQ/Y3aby1kaMpHIGEoUMEyuADjcNo4AzxXFz6xpvhnTl+xETQXahdjN+8EQKhhtIZlQDIxv5wvAFej+DLnR/GwuobbUFgWBgCyqASi7/mG4scHeRtI7t3Ar5Tklb3kfaSqx5meUDxtpCazOkM32fT1SRIJ1hGWlOA21cj5ScnLAuMA5y1djoP2bxDZ/ausdoxaN42yIlkJBYlgSoUHhccnt3rzL4pW39pfEK08NeHowLIbdiliysZD94cK23AABPOBXpOs/CbWPClo2u6DdtHKc5XGVccAr1IORztYc9q7oZdOpT54dDzq2bU6VRRk99ji/iOdN1TxTpltZQGKCSQASBVEjq7fKWAAPyqAApBxjtyK9D8SfBHxTpJt9T8P6izlULL1WQLjAUg7kJwe5GeuBk15TqfirUvFXj7RrfxCi2ssMio247QxJGGK8YIAw2OvYV953Fn9q0mJQGyrMQzlcZC/LnJyB3APP8AKvWy/CRqRcaqPBzLHVKUoypvXyPiPxXJ4qutMfTPFGkpK7qqCaFWUkp3A55YccH6V7d8HtQ1DW/AphvIn225IXhQ7KvTJJA3AgDnoBXs9uFSXy7uErIqnlw2QSclSMY64+YeuOaaLQW7x6lDHsLhhkcqRkHPIPGM9QOeK9DD4CNGd4PQ8zFZnLFRUaq17mbpFtI9qArSIk+dzKAAdw2tt/h4AyvOQT6V1ElnDpF/ALeEzxyKVJZQzYI5Xg8tjknoMjn1l0izigYTzlt6gsACcMTjaFHQnGMZOBgirupyJDMt5DIXLjBBYknAGTnJ5JAz2Ar0F7qPL5rtPsZXiBW1zw0dOs22alZlJbRnI3BkbIyV6dSjcdSDX6K/s1/G3T/i94IgMz7NVsVEN7CeGWVAAxI9G6/pX58XgtrliYEbymKlWAYfNgHdnpjjbyec+9Z/hXxafhD8SrP4j6Y0ghmK2+qwqPleNsYkXOCSOGzyCe+M1lNqD9ojRQ9rH2Ut91/kftYDn86kAxWNoWsWGvaVbazpjiS3uY1kjYd1YZFbJ6V0Nnk2a0YtFFFIAooooAKKKKACiiigAooooAKKKKACiiigAooooAKKKKACiiigAooooAKKKKACiiigAooooAKKKKACiiigAooooAKKKKACiiigAooooAKKKKACiiigAooooAKKKKACiiigAooooAKKKKACiiigAooooAKKKKACiiigAooooAKKKKACiiigAooooAKKKKACiiigAooooAKKKKACiiigAooooAKKKKACiiigAooooAKKKKACiiigAooooAKKKKACiiigAooooA//1f38ooooAKKKKACiiigAooooAKKKKACiiigAooooAKKKKACiiigAooooAKKKKACiiigAooooAKKKKACiiigAooooAKKKKACiiigBDXx9+1x8XW+GHwyvZbGVYrueJo4S2MlnBCqPqeT6CvsAg1+Tn/BQD4XfFfxY9jrPhpWu9PtyS9vGpLgg/eBzjAB9q4sf7T2LVFXZ6eUUqdTERVZ2R+Xuk2N/f2rpLK6zzZndnVWMsjMCMHcQQvPHX1rnNP0xvE3ieQ3dr5sjLsgSdu/AcgllBYn7uSAQBXa2PiHWdA0bUNI1WBra9sHV5omHls0ZYKqAEk7iD2DAA81yOjSWqMdRhXyponLbNzAoGPy7xgliOQP15NfBzc4yfNufsVFR5eSGyPYb7VNI8NR2Okupd7S1MbqjF1gBPzM2fkJVckJuxu7GuIk1FbWK5l0KNbq2tJlWVmAClWxl1QgPuYk8dB6EVoeIbm30jSYdP8QbFZsv5sQ3F5HOVMwZccAEAsxY8Eism6tINYsYjFGku1EuGz8ilT8odnXBbgY+YE57DAFZWfRhTslc851RrbTNa07UrMiIidnZ0bbIyscsx5BwckYHHavsk6hpVin24RASyKkm5NvVEChQN25d2OpGFIyRzXyh4/t1tobaylsh9oikMrT5O7BJXaik9M9ivGK90+HlxeeLLdtTMKqiwyFHhOFkJyFDFjgOrqT368Y6H6vIptwcFufGcT0kqkaj6nfQvnSreWMLPFdxszwRAGQsGIUqVZUyF5IU4OCRk118Qs4r6CZkedZIWIV1UsVAAIZAMgDGGYkleOmc1wWlxvql3Bcybo4441jMJVcwkn725mJ2l8kN9Qwxiuq0G2ZJJ7u4kxHbqqI5ILMmWBm+YEbmU7crj5cYIr3Ynya3OztbG2kt2sbncrKPmVQxU9VADsRwwySecZ49qMVi7ymRjwrFiCrjaCcAr/CVJHU9T1q0LXUHunZ512REFGIIIYYypX+IAYIYc56g4q9C+mtA/nO2xNxUb2UFhhj0IwBk5BHPBpg2yu97PAxjuip81D0IOcjPHccDGDgE9O1WdOvo4kCouQCu1VKkYXO0gHjHbnLH071UnXTdSCrgNKuclzu3kjdliThsN09OMVdstPeSMquWct84UHp1JX0796drAj1GO7jm0mJxHHJKoCKrAkAk8L8vJIxzkdOlZt1bOGaW2OBKCAy8qx7EbsYwPqc9TmsvQheWcHnTBPnKlT/ex0yeuR04BI9fW9JN9qK4lVxGpYpwCpbA54wQD34PrVXJasXLQiSMNLtdgScsMYIx2PsOGHrxXknxa8JxeJtKN2hSSV4zGyHjOORhhjG0kj7vI4zmvQoYn8xoQ7NuIHzbiAV/hO0glMdcDJ6etXFgT7PmeQKQRsXA3lge3PIOOcMTU1KSqR5Z7FU6sqcuaD1Pgb4d/CHxd4l8Tq3iC1eKwsjtInZgG4yAp53cHd6cdq9a8W/s5zwrJr/gF/JvrXLiBWKozKcgIWzhiOeWHOMjmvrOPUobSM2kmWUD923ZjkHC/U84I69OKdKYnZpZHZmJG5SxOW4JLdsdz6VyxwNJR5WjteaVpTU1K1j8/wD4MeAPFOtfEE+I/FlvLEbTczmRQv7zBC4zgZ+hz6V9eXsa3lpcW8EDOpYOWwfo2cEL0HH5HFd0RHe2xMMjGPaeecHHBOQfm69eoArGsLJ41cylsTHO3kEfwjJGQAVxgEeue1a4ahGlHkgc2KxMq8ueZxV14L8I3M8V/rNsjzrhVd0CsCoHJPYD9eME810yCByE05k8uP5yzcgLjHUZHXcOM5A5x0q7c2shdVVVJkULtBwQQP4jjCkdAevbrRYiCJhLLjYVIZVAHfIPy4UkHjJHX1reyWxzttmhcPFdNvnU4AypIDEKOAw7ZyCR6YAq0um6a9kLZ1EkuTnf95s5PI4wcnnBxVi2VIbZU2lth3KVGMA8jsPXnBGT9aqFUlJWRtoU7hgHHU4z759CevWi7YOwkarGojbbCxyACu3J6kqDwOOMbv0NVr/yjMroEjeQg7emQfbPsOR+IqubG6umLxncQQGw2B7lSe5984FXIyLeBbfCqQu4MRkdcjjqGzx1o1fQVilcRTbXtJJHaRirM+7AIJ5JwOCvTjr6Vyvi/wAMXGu6dKbE7ZUG1UJAyAdzKzfKQOpz612lzC1w8cQf5WbLvjlQoPJIwN3YE9KinV4ixLEyBTuEoyoBB9ASOecYyc80rJgm07rc9r/YX+MVzrenXXwu1tiH0wbrcvkME3EGMhh/D0BzyOmetfo0Cp4BzX4SxaprHwl8c2/xL0FAgtSpuUBHzQOdo3BcDhhg8ZA9eK/bfwlr9n4n0G01/T2DRXUSupBB6jkZHoeKml7q5OxGMgm1Whs/z6nUZ5xS01adWpwhRRRQAUUUUAFFFFABRRRQAUUUUAFFFFABRRRQAUUUUAFFFFABRRRQAUUUUAFFFFABRRRQAUUUUAFFFFABRRRQAUUUUAFFFFABRRRQAUUUUAFFFFABRRRQAUUUUAFFFFABRRRQAUUUUAFFFFABRRRQAUUUUAFFFFABRRRQAUUUUAFFFFABRRRQAUUUUAFFFFABRRRQAUUUUAFFFFABRRRQAUUUUAFFFFABRRRQAUUUUAFFFFABRRRQAUUUUAFFFFABRRRQB//W/fyiiigAooooAKKKKACiiigAooooAKKKKACiiigAooooAKKKKACiiigAooooAKKKKACiiigAooooAKKKKACiiigAooooAKKKKAG/Svn39pD4l2/wn+E2reMmK+fa27CAMeGlYbUUDuSxH5V9BnpX4tf8FNfH93qniTQvhTp0nAU3dwgOQSSVTcBzxhj+IrmxdX2VKUjvyzDfWMRGmfnBoeqPJrkfifxDFNeT300k8pUkyM5yePmHIzuBI6DjtVO9P9s3scmipLJErhVlkZY23MCNu4ZLEr65HtxV2a0h1B5BcXCWqwYcSOgEsQClUUEN1YjKkgtyCMdaitblLayuWsJDNAZkLI+c5I+ZnUYz0BbnIJyMivz+Urzcnufs1KKhFRj2Oj14farcafBN5iRssKhgNwkXO0tu3b1HzAkA9jWi+i/ZxpGpCRFhijDZRHCkr8vyo25SxYYAI2+vrXP6wugvIsNo4nuykG5oASsmclmXcC2cckjjHyjkk1bu7uB4pk09HgnWBbYIRulQE5aRiwwA/wAwPylhwBxms3sVbpYyfG2tjW9VMsyMHuAI0R2YhEORvU4GGJ6KA3IPTNe1eDI7jwppOn6JA8RdYXmZ0G4qGIwuWIOQW6kkZHYYrwL4aeD4PF3jea5mAks9OJWRY1YxyNyDlsgKckHAwOABivqK4uXguruG58ndJCoDvhcEAqGYjkAKckY49+lfX5NhVTp876nwef4pTreyh9k6HSreDSdBilhlllRmLqr8sSTxk/McE5II4we3APSabcC80UzLCFujISUkLFkJOfmypDBfToeDkDmuR0W7mvyYLwedFJlFZSE3AclSQNpUJ8wIGcjrur0vSYYIIhaBZFSALsdxubk4bsCQOAD39cZr2LpHzdrMLKRbK9eW7dVAVVGcEptBCgMAOx6c9eTwK1tPWO8XzLkYydo7IS/G4KAAeMYz259a5dWjhvsSBEM2cqisSSMDcp5YAk4ySRwc5rfigjtUNsWXCEnIXcArNjjkhm5x06Cn0uJtjrmC1QPBZFWSM9VyODwQMdMnv+FdXpqQrYxXkOHwu0dtregI6n6jt9a5WHDziGIqjMu7ecZIA6sDnJ9MDjirumGaG8Nqu5QuVGAVwCflBPbbz8w7GhA2dS90LwLZTKyqp5cDHfhcEdW9eT71fe4tLILJcEKHXB2jJI2gZJHAPqMZ5NYTxzySiOaRlx8jLkEgnnaT1x9PWrFsLiaeO2vGVYlBLsSWVR/CQF+YgHjOeuTVq4tycxXYt2uIgoACqG74HG0FTwBk464qO0vLiaOK38zCrnaRuyVBwobqMk59Pf1qWIXUcEkLOpc8BiSVUbQc4PGDwcn19akWIlmeFt7HjYMhsAckE5B6/T8SKrltuKyLDpaT263CuckYBwPvBsbSP4iAc9M8fQ1I9iGuvnLOqKDvIKgLyeODjkdPfmooVP2USbssScgA7TtIxtB6Dp9OnetSC0uLyNSgyWQb2XgsTg4wQSNuOw59cVLRmZUtn5cZtVOwSvuUAkFsHuc4OcenaqsdjJIgSQgcElmYkgg7SSQF6Ljt6nmto27Wr+eigMMlsjczdwGOP8+tMt0+1KssyGEkj5Qc4AJBJPpg/qRQikyltVY0PzSpuKjoSCRzgAKcdhxz1FS21tFal1fKcFQ7AfTkHcSc9uR6VcayVkH2cgsGK4B2jjnr6c4+tLHDMEMUw80KCcjoQeBtH90dRjqfSkkJEJVrqNfJAATlc+nQkjBzzjgDGPSqT6TuZZZ2MbAkkg9xwMDke49+1WoYykjxxrtCggDoQAMA8dufz5q0kQ8kMEeNduAM4GR1GPvZHfH17ctqyCximK4t1LRyiRZGVjgZHGMEDPzAHkAYzz1NapuMyBkYRnjChcqNw5+v6YNRyROyCVMZLYYA4DcEnjOOT06HinSF40i8uMBmwTwBwM8EZ+8PTnmmlpcRUuYdijzGzt+7lsrjOccdz7854xUQzMqxTpti3HJ4z7DOMDp3Gcd6ugFH9GGNrd8nnIUDIPv1zWfJvUlAGAQDcWycbScbgwOCf7uPr2pJ2Y7FO5s7LULJ7CdSwYMmWPJBAz19uMj69a9i/Yq8fahoWrX3wa8TTYe1Be0DH78eflIY9cDjj+leRxcbixVQUxuAwTuJPHGcEYxx7Yry3xRcaj4dv7L4j+GswXekOrORjDR55UEdRjJ+m7PWsqit+8XQ1pJTUqMvtbeTP3XRg3Ip4GDXAfDXxfb+OvBWm+KbUjF5AkjAHdhioJGeOh9q9APpW109V1PKcWtGLRRRTEFFFFABRRRQAUUUUAFFFFABRRRQAUUUUAFFFFABRRRQAUUUUAFFFFABRRRQAUUUUAFFFFABRRRQAUUUUAFFFFABRRRQAUUUUAFFFFABRRRQAUUUUAFFFFABRRRQAUUUUAFFFFABRRRQAUUUUAFFFFABRRRQAUUUUAFFFFABRRRQAUUUUAFFFFABRRRQAUUUUAFFFFABRRRQAUUUUAFFFFABRRRQAUUUUAFFFFABRRRQAUUUUAFFFFABRRRQAUUUUAf/1/38ooooAKKKKACiiigAooooAKKKKACiiigAooooAKKKKACiiigAooooAKKKKACiiigAooooAKKKKACiiigAooooAKKKKACiikFAEFxIIoWdjjAJr+Zf9rvx9D8Qv2jdcv8ATpA8Fs6WMDEcExqsZI5GMtkjJr+kbxdeJY+HL27kztigkc464VSTX8lkhudc165vZjlZ7gySSOeFDMTubKsCvYnbXjZzJ+zUF1Pq+FaUfburLoegf2BNpeklb62aWKdQ8koXMhRWCqZFLEMQTjAIIOCCKw9MtbxJ55oovPZQ6SQAFpACNqE8lgVKgZOccZ4r1Lx3fxQ29nppaKKWSGHzUTCqYkAfaVGTjGD33E8jg15dqKT2rFISItkfmb4yAwyvzKApw/AxjI+UcivjlJ3P0ynJy26i6LqM2qR3Ws3EiQtYIqQAFfkYNxtByG253ZGOSBite8fUpLFbF5FuLu+fKXBG0sSMttY4AOc7icLx15AEEFto13ZQiyjWRmRWKoi+SWXJwcqDjGOSw7jng1zWsX/2rxLFbae5faNuQoYB58cgbioIJY5PPGecVth6ftq0YJGGLr+xozqdj3T9n6W00/Q54IHWHzbxld1fiQINu4DqAWbkAHsD2r0q5iuIPMhviDMEXCkKxChiQ2GPzclcY5/AVn+CdAbTLW3eS3jJJVNgOSuF4ZtwyBuyWYck4OOST1KTW0UzzSB4zCAzpF7feZgcs2TngEYXrX3cI8iUb7I/KqlV1JSn1bZP4Me1Z57/AO1eeYmKeU64Kbjzn5QpJbO0rgbTmu7huntJBp7MjMDlNnXGMruxhQ38h6Vx/hzS7zRba5tr+KYkymQbWCkrwRu25A5YdAOOT3rrb9IlgjkgDAXADlyclgCvJBySCBj5e3WtbdyIu+o2YqbcmJRF5E2EBBBJwCxUKRkEHgcgehqW2jCyloQQjDoSCMkYww+7gnIIGMHnir6WojuZS2IlT5gWXPUbsjBAz2x7VnWlxGZfJYHcikhOADhsbhgcZJz0x15odiW7m5plokrmQAfIq7d2AASOcZ5z2GKsC2W3vVvkxIR98ljkgt8qgHjnvj3qpZ3qWzMxzJyVBU4dCR8oXucnI7Hpipl23TrbyqECNhSSQ4BOAD6E4788dc00hS2OtlgjltZJ0LMu1fuEKDjkk56nORnr7momv7qQRGRFjZQVAyeB05YDGSAOB19ajunEEHlNvOCSuCCeRnB6NjjnkkjIqg8zrHtc7fNCjLE4yMscbs8kfeHXse1U0gjdmzaak0KOxKsAeACCACMlcnAyM8Y9qEnlfJAZGBXJRgM/KTgZ65PUdfftWL58G4CEAyIoZFLBh8uCVAJHIA681eNw5h8qCVSX+XaV5BxkgDuSMeuakUk7j7aURyxM2VkbcpVjkkg8Dc3Cgc9/f2rooDBBMDJuXeqkleeOgB9Pc4z6etc2rDBktZFaMZLAg55HOMc8e/r061at7qHckaIxJKnnbgnacA4yQfcd6E9QtdG9ctIJXES4Xb8uSAMD1OMjtyaWDevmM5ZW4BJ5A5xz2+p+p7VXEbyMcPtJPGBtyoH3ScYx65znjFSo1zGifKWQqCCFyQAeRnI4Jx1P51S3ItYdFO+SkGWGMOcgnOOmeeAc46+4pqPCoLWylQ7Aug6AnPXPQewwDTDK4HzR7E6sM4wW5yuOnPTHqc9KGghdC8ZK7mOVXJ6HJB5PA9+Qec0lYFsPDXUbo0gVnztwxJxu5JGOwB4OfSm/aJcBwSzMWBbk9+/APTP59abDbrEfN2BiRnLBSRxk892A/WrMivDtuMlmyOOTgeuPfrnnNFgQzfC8AfaAzcLkHjOcHJOBx0wM5p32cPAtsjsSFyuBnHdgxznPU5/GkjMrxpJKwKqTlcAYx8wJHr2xx1qx+5fdKVaMbgThm25znJPUAfX2Jov0F1MbEtpdDcpBKkEMOo6YJyc5zn29az0LCMmJc7jhghG4nPzYHRsnrk5/M52bkXC3BEWEjUZU7uhDD5uM8H8PTNVUidXYS4lMin58DBU5xngnqOOg+tCVxtkCL5mDFHtTBCk4J6gDgcdffgdqwJ7SPUbSRZ9siz/Lh/m3BhgnOMdePbriteOc2kWLoZjUYBz6Y6Z4Ofbn6YpgheNtinAPKhcgjPOMdjjHIpCT1sejfse/FBfAWsXfwa8W3HlqZWew3n5WU84VuQDzkgnrx2r9PoiSMZzj9a/D7xnaavpV7Y/EDw/n+0dNcSIFG4OAQWVsElie2BnPFfqp8B/izp/xb8EQ67bYiuEGyePOWWQDnPA69RxyKik3F8jHjafMlXivU92FLUcZyvXNSVsecFFFFABRRRQAUUUUAFFFFABRRRQAUUUUAFFFFABRRRQAUUUUAFFFFABRRRQAUUUUAFFFFABRRRQAUUUUAFFFFABRRRQAUUUUAFFFFABRRRQAUUUUAFFFFABRRRQAUUUUAFFFFABRRRQAUUUUAFFFFABRRRQAUUUUAFFFFABRRRQAUUUUAFFFFABRRRQAUUUUAFFFFABRRRQAUUUUAFFFFABRRRQAUUUUAFFFFABRRRQAUUUUAFFFFABRRRQAUUUUAf/Q/fyiiigAooooAKKKKACiiigAooooAKKKKACiiigAooooAKKKKACiiigAooooAKKKKACiiigAooooAKKKKACiiigAooooAKQdTS031oAyNZ0y31nTJtLuQDHcI0bA9CrDaR+INfzP/tV/CPwT8IPiIfA/gu4uLm4OJp0lIxH5hBVFwMk7ccn1Hev6YtVvIrCxlvJTgRKWJ9ABkn8q/lX+KnivUPiB8Qdd8f3bAi8upETeRt25IUDPAwuAvTB6HNeNnVRQpK272PquFqU6tdpP3VuQLr0p1ddMijS6ngtPK3Tbh5QT7wJIJPcDbgY75rR1EG7js5wy28NzG8shiZcDZgMwxtPIIB3cnJ4IFc54N0rUE8eQfbJzexzJvdstKJB5YUbt3Rdxx0OACOldnfbZ9YbTbQx3ctiZGiZyxWNFbIjweoORt3EbcEDrmvj6kVfTc/S+a1lHoZ95Gth4LlgRBudo4crtMZyfmKKyhlYgqQSVPB5wK88+E+nR614yvdTgkHlW4XaiDcGLMQoO7JGPvZGfwpPiDqnmWDS297kyIFaBQFUHcpBVlBUnqCD8w7k123wX0xdO0UXtwg8643NAScrIqggg8YBU9DyfQV7eTULy9p1Pn+I67hRcF1PqnSDYWCYurmNZCy85Yllxhly20sSM4PPTjoaZp0NlaTXV7bs8q3TCNZ3wM85LgKRtKqCGODu2j1qWWVp7Ay2txHMIZ40KL8q5xlo1BOSxHCuSMHBxWhp0P2EW7NIrQSfMHDBmDMSAPmzldpxjBxySOa+p1aPg1ozqbO5EU0a4kLrEI3jZeGYZYcEEtuBODjkYrSkgNpZmyeFZIo8syuflCtjdnHBYAgYB5Gcc4rEti9pqN0LaXaJAoRgRuWQDO5TjgHknDHH3QKvXGrOsP9pwAqGYO5woyuCdxUAk+wOOOtNO2gm2X7jM7skrCYEKN7khWIwwUYzxjHXGMDjnNZptpor9p3GwzMVLKdwDRryxOc5xgHGOOa07K5e8toblykIDlmACsJC3ygqo2gqMgFuPpxTLosZyQ+2IkooOVXJBP55GBxyfU4pu5NtCIIs0STQgv5DMzEcnA7YI4II45IPtxXTaVuVVgSVVZ3A2SKDyM5AYkn5s45yfbvXPRmeOAzwyMXUbeMtuIOCx49+Tjk9uansr9LW4Ezs2G+8oJBGM7cE525wMYpJdRPax6DHZrMftrjYBnaqgEuoIGSFGQMj0BqC5YpC0O5fLX7u4gkjPRcEccdTzjrxRIrS7GhQx5XAyTjpnIK88dfc1FK8a2Iu7g7FbOwnk54GDgjd1IAPtnmqSaWokZMVuiBmZfLQBScHoc5wuCME+nb1q/ZW+baeMSMvluQuCcg/e3AZ5C9iMdOpzWHJLLMUhKFWAXcVxgY5UjBPOOoIwMYHWrsLW8lx5Ee6Q87jkgDcOVGehxjsMd6QzTVEt0Rid5ZApx8ueMnAyDnPJPpx0zVeRDarBdRMGbADIQSVJ+uCuOueMduDTMOzAlAzsoRkYgngjlfUt9QM9BirFwk0Sxy+XkDaFd+pGCWVh0JHOWPcCmJl6GO6RFvbnHl5ATdkAEdV5OM9c46cVvgC6ijjfjDYZxng5y2QdvHTj8RmsgbPICq2UgJcKDwQQSw29CcdTjPTmrNjGvmtI4xsA3DkYOSOMkAA8H198ChEtGoEWZJGEikSfKgHbbjOMg8enHFJJNkrCSpCn5QrfKxJPf0OOenNNBuEJZWBVuMAcA9yMg9859e1RKfNXKNvDkE4UjknoM+mACR1PvnNEjZNiEM6hlU5BVc8KNvQjI9CMHPWnyz3DkMvPRvmGFGOckZ/SmyxyJEXdi6jjKg8EAfN6kA/KOfrTPL8h9gfD5OSOAcDGMD098/1pWsAkpmjhXyiccSEjjjpk9cAE4/LNTwX+MI8O07cgYwOmSOckepz/AFqnJMsOVYF/MAIBGM9hnpxnjrxRi4woU5wQQOhI6EdO3fnpgVIGhO0shEijDHa2VyWPPVhjGPQde4qkIow5MLAYHOcHDA5JGBzkfXH40qMpB8pWWQKSMKQMDOAW6DtwaimcxMRGQxk45HK4z2A6AZxzTQ7EEcEzwxzOqDbuOVGRz2IxjPfqSKllit2kVRuDHlyTlSCOu7sM8fe49qh8xlLW0YZACDkdQDjpn5SD17dTikV4VnMjnhQdjHLAE8gKMEfUcHOKGIiuLMeS6xjJ3Ha2d2CAOAD6Y5H86xP2fPHVx8H/AIyiwuysejazKsUoBO1JJN21vm5GG69sHA4FdEwt5RHEygNu+YBm4JGcDnnHU4OMdeTXm3xA0P8AtLSy0ShXi+aNiMnOc5BHzZB5HPb0rOcG1zLdG1GWvLP4Xo/Tv95+3sbI6ZHQ+lWB1+tfIP7KXxu/4Wb4Tfwrr6tHruhKsNyrf8tEHCSj/eGM9eee4r66TkZ9K1jJSVzzatJ0punLf9OhNRRRTMwooooAKKKKACiiigAooooAKKKKACiiigAooooAKKKKACiiigAooooAKKKKACiiigAooooAKKKKACiiigAooooAKKKKACiiigAooooAKKKKACiiigAooooAKKKKACiiigAooooAKKKKACiiigAooooAKKKKACiiigAooooAKKKKACiiigAooooAKKKKACiiigAooooAKKKKACiiigAooooAKKKKACiiigAooooAKKKKACiiigAooooAKKKKAP/R/fyiiigAooooAKKKKACiiigAooooAKKKKACiiigAooooAKKKKACiiigAooooAKKKKACiiigAooooAKKKKACiiigAooooAKYT2p9JtFAHzX+1Z4vufBfwK8Qa3ZkiZbSRU29Qzjap/M1/OBp9hbW3gF9Wu2QOd7J0LHA25wTgncfmxzj8a/pR/aL+GuofFb4Zah4NsJBCbpNu8jOMdCB7H2r+cH4n/DXWvhfdRaB4olikdp3TZESTiPAZwEPTGAT17djXz2d0pSs+iPuuEqsIRt9q5yWmQ6xp+p2V7pRdYo5WRCnALEAlV3Phl27mYY25OAMVvanqV14Y1uZtNiZ4b1BE7iUlBvYgsdh7A7drE7W561zWqapeXkMF/YvFZQ2sCqjRlgJWIbcV7xs2OnHOSSea3dFm0a/ksL5RK0t0AzxwKSFCjaNp27+FUs4HXkAAcV8607qUkfdpq12cHfi31O7kj0chFi3PuZBkuV2/KASTuBzknAIyBX09puhRaMujWqo9wtvErRgDI8wr8zMOBwNwwO+DzzXzppUUXiG8MkCG4e7uY0QMdreUCW4OAN2AATx+FfWdtpsUyCKVXYxoX8xEGxcNu2vg7iyjk4XII4JBwfqMqpcsWz4TiDEOrNJHdaJDf3FtaXc0CJLI+WRo1YAqo2ZJwNxJJ3Yz7ZFdFamAzPZklpEyyqy7Dk9FZh1Uc7sZ9evNcxoUssUVkb1wC+YyrtkoDhlyOQSu3GTjAIGMg12s7alc3AMCJ9qgBKvGCQzMoY7SxJAIGMsBjlR616y7I+d21ZQvZrX7L5kcXlsrjayltrEEqQ3zcjnkeuDVVrjT3nns5pzcKcs4G4RqvC8PtCqPUbj835Vq7IXlmIMYLYVgcqG3YDDcSQcE8gDG7rg5rlb8xQ2yxSskxtWYTiQkB0DFWJYAgg84GCO+OKNwSselacw1FFhCqY1UbgcBW5GCdv8AEccdME1avcHbI6ZERw20nJP3toIJB5PQ+/oKoaPevFbyHySskjlugXJLHOT0ON3DLnp2qe2FruWDzC7E4C7QVC8ndxlccZH407+RLJ98l0ALYKcKm3kH1GAvsO3APJ61TtpGjVZGCqN2Np6soxn5u5Ptx6dDU+9Jgbi3OGJZCc7ip9CqkkfUcioTLcuUdY0WMAuSehK8Ag45+n1BxRcaOy0S+E1tJDIRHGeFcZAAOfvEDcBnoucZHHFTvbxmJbiIeaOrALk4OCccdQTk+nI9K4SG4eW5Zwxt23ArgYG4HAYA9s+nWvQdFa9J8wy/J5nzFhtBI7qxxj6HqKcXfQhlKKzQzRXFpLgquz5ASACclu4Yk9wOfoKgIlgnESIczFR18sK2eQqnk5GTkDGR7V009s6Tbg6sWAOCCAihskDJwSDngdu9Zb27z3m6J1X+Jgvyq2cAqw6q2QCQfoKqyuIpQW1xNC7TsXEYYOcn5T1AIOMEerc8cGtWW3ElouG4Khi44wewKjnrkE+uKjWOH5omZRK2cliD8o+XHyk8kA4NT20Hk3i+UMM24szHhSTgLkY4HvyOOelJgYkX2gMPKLEt99uSwDc7j6nA7YAPcVrsJ/tC7ZW2NxuAznBJxnOcH25z3qveXW8lkUM7HIyCBkD3AOMDnH+NXILyVrnfMqoXwNxPyfLnHBzg56c8DIPrT0HG6NW2dJ7Pz2VsrkN3YYJGTnLbsYHtnvU7NFa4O0gODtySW6YP3Qeg69gPesSBJnm3xKEZiSSpyCepOccZyT+NbNvdO8axCMs5znb0BHONy4X0wPU9KES7jpN5RUiXYFO4sowp42hsAD5iM5A57015IvJK4Xkj7x5IHfPUnP50TBnnWVSwIwASMZHbrjv3OMD1qJxKJdqgMGTg92HTBx2xkjFOTJM9nkWNkkYAszKxJ5B6YJ9hnJ4IHSiIxxJhnLbQpJz34+ZsYPPQHP55q38kh8uU7AcglsFiRnGQCTgjqcc1GQ6r50AChemR8oyehyM9+PfHpUtASWVpcvhGlAUthiDnHXIzjAHduAfeq4hUqCgLKcFRkk46HGT7dQac+5cSx7vMbAbf8xAPHYD35B600PCu3Yu35srtOeQDwT149+/WkO42IKHWIllAI4XKkggkk9vrz+NQ2ssRYm43FlbIDMCTj+8GzjI579xipSZAJYthPTIGMnB7nryBnPQ/XioY5ZRkR8ZOOMMDnk8DBDE8gHoKBxS6klxGPMSW3UDLfKVPOcDngnH54x2FU5RFPjKgAg9SMgHjnHPXPf3q3G832ZxIBhcgjGDtP3RnOAcZz/Sre0OscsBPlbjlgRkEdA2eeuAMZ/rTSbRNkef+BPHOofA/4pW/i2AKulTOLW7jUDmBm5YAYGY2+ZSBnaSOa/aPT9Qs9Ssob+ycSQzqHRwchgRkEGvxw8UabPd2pUKC8SkqJeRg5DKwOflbJU7eR1r6e/Yp+Lg1PQZvhH4gfy77RyTbK/Dtbk5CkH+JMgADPy4qF7srdGOvH2tPn+1Hf0/4B+gdFIv3RS1qecFFFFABRRRQAUUUUAFFFFABRRRQAUUUUAFFFFABRRRQAUUUUAFFFFABRRRQAUUUUAFFFFABRRRQAUUUUAFFFFABRRRQAUUUUAFFFFABRRRQAUUUUAFFFFABRRRQAUUUUAFFFFABRRRQAUUUUAFFFFABRRRQAUUUUAFFFFABRRRQAUUUUAFFFFABRRRQAUUUUAFFFFABRRRQAUUUUAFFFFABRRRQAUUUUAFFFFABRRRQAUUUUAFFFFABRRRQB//S/fyiiigAooooAKKKKACiiigAooooAKKKKACiiigAooooAKKKKACiiigAooooAKKKKACiiigAooooAKKKKACiiigAooooAKQnFLSc5xS6AYusXsenaVc38vCxIzkn0AzX8w3xz8SHxp8X9Xur5WdIVNqmNpKyNk/dOCV3E5wMhec8V/Rj8bNUOmfDDVrhGCExFAxJAG44OSMH8q/lylvpLjUr2/lYxxXdy+W52E7ifxI9RkjPbrXhZ5WcUoI+24QoJzlUfe33HaRW00KWlxrUspco2x9qqyxbeWUKCrcYVRljtBIPauOu9SgvFstMnj+z2qEiJgBG7Rj5irsnQscMCR6kZFd54g1OW3aCzjKC3uEiR0R2WNXjYHJZCyoWJUED1JwASa8y8Sx6lY65p+rmSJJ8v8gDLsCcKrq2Cefu5JO3GTXzdOLlJXPvLpLmOp+EVsP+EmKRcMVZQpyDhm28soIGR1YDpk+lfRdncT3uqxWt2qiOV3bMTBQRGx27ZRjdn73zHnpXj3wSkRY7m4lUO8ixxtJGCi5YsGUBh1JyCRgDGOnJ+kNKs4BqEZsGzbw5jaNlC7iN42jGSwZQAdrAjHU5IH2OAg4015n5rmlS9Z+RoSQ2Ut+L2OJ2lgVsuhDYD4zhmOQA4wQMg9u1dtDtN9FfTQbJHQrgtgqAMlcLlSxJ9fl7HrXNRRpcXyz20gWYQF2CpswxYhSyFjjcM5ByOPUVpSC9uIIhIcyFyzKm5kDKDtX5tpUE43A8HnjFdrZ599LsZeOwtPInh2iMtgI27KE5+UdTkjJyOucGsM6fG9wJ7kM7qTCyKcgKdpJYNg446jdjBAJrektbKL99eDldzPGq5bG4LtXaCwBbqvX8M1ctldbh7uWJWUMuVYYbK8BcdO5Oc8dKUdAK9mDHJEsT7GMKiOI/dyGJJA5AGCOnbHGavRTyfaJbO6JdxlXjQBvLYdRgE4/wx61o6hbpAQYyfvEFgOAV6/d3DHTnn61lvewG9VbVj+7Jwe5ODg+wJIz79jT8w8zaht2IFtayDzCSAMZUADknk4XAyBnrg4rKliAuWYMWEp2GQsDyM4IABPY4+Xac5NXbK8hLmNwJNq7W6hwcfdJzwD1GM9OcVHcCWCVo4kBZQobgsAcZyFGcfgO9NEFWXbDMklnHglslSc5/3c4HXB5OeuPfotJv7iKTyTtzkAIrMA3ynpnBPAyMDoK54yukT3abkKyA7CML1yMKwOMbhzg+vGK1bCa1tdu9NxwW2kDaBy33h1yeQRSS6gekyXVtdJ5DyqDtKqFO0AgDGedxPGfYE81UiaS08zbu8jexyOSDIMknngnjIz6VSsruC3jS8ui20kAKMYG7IbsA2PXjNakdyLiIzrInlvu55znb8rFeQSM5J9BimvMaSEnu0urkBmWP5QgCHBCrzg7QMHAPzZyfXkVj6rdSEKFYq0vVWXA69ipySR05579qt3MRtplmk3TKflVjg/dGcsACTk4xnnpjgVhG7uliK3qkMMAMcgctgg55XOOvPBok9RbM17qzkgmVnlEzZJBztG7bkHdzyeg656UtqqzzReQxVmXIZznIHOQCMZHQ9qfYxxXc66dLM42qGY4IKAYDKq543DjOK0bubT41hfT97GMn5SAAe4zyQSP1A60RdwlfczVeWNiLkMcEKrA5JAPA+g/D3zWla3DxqqzAEOoJdVBDAHO3K/dAwSMkc/rh2txLeTHz0yzbTgkjJAHIZcntjHAz06VejSS4YSzAkxcBEPBAGGyoAIwPl6ZzigSszS+1LIRJOxKggkgjBz/CT2A46/nV8TwkKB95eGOBkkZAxjr7AHpVCQPtiaVVxgKFzgkAZAwBnrkZ9a0Iod2YZmYCNwqggA/dyAw3DI9CevvTZmQyspyoDHf8w4wSB1GD1Ax1o3QCIea3mlWJX15GSQw6/h9amuAqSDYyKVOQW6EnryD69/TvUQ+ziHqSWGGIAwGH93jnJ9OTinvqNlW43bhcyEMxYYIypAHr3257kfhVSIPcyHeEdB8xDA8kZBI29cnoM59a0vOikUEI2HHzblAyM5ycZ+Ujrz6VQupYtpknTcg+QlQeo+Y8nA54yM4PrSWoiATMzfv2wUBBYgYIHGMdThucAYBHWpY5ZVX7MSzZAbAULkg5+6SM+2Bn0qcImGiRTukwwVzgkDjJHOVzjAB/GqtlKyTfvABGc56dAuN2Mg/kOO/NHkVZ2LxAtiyABiTlgM8/LnG7GeM5IPuDU0CMGyyMo3E/McMTgYLbeeewxThme2ea2OFyDt6kNjP3T1zjNFpCzSiFMSKyqyg4AyTjOQWIbI9D6ZHFO2hOvUhit0k3LGoDSDH3tpyoADEHtjPQdBzzzXil/Lq/wx8XWXxI8Ng+dp75ueyvGDzyecbc5Ppg9q962sSWnY5QsqhQSCT/AAgHGMnj8DXI39jFcrc2mpRqIypBKHqRkHqAuX5GADxwcVLjzR5TSnPld/kfqx8P/HOi/EPwnaeLNBcSQXKA4BGVYcFWHYg9q7Tfnt+tfk/+yV8SH+GPxDuvht4pmMVjrZD2TSE7RICQoJ+6GcHaeeWA7mv1cUAnNEJXTvujhxFL2ctNnsWaKKKsxCiiigAooooAKKKKACiiigAooooAKKKKACiiigAooooAKKKKACiiigAooooAKKKKACiiigAooooAKKKKACiiigAooooAKKKKACiiigAooooAKKKKACiiigAooooAKKKKACiiigAooooAKKKKACiiigAooooAKKKKACiiigAooooAKKKKACiiigAooooAKKKKACiiigAooooAKKKKACiiigAooooAKKKKACiiigAooooAKKKKACiiigD/0/38ooooAKKKKACiiigAooooAKKKKACiiigAooooAKKKKACiiigAooooAKKKKACiiigAooooAKKKKACiiigAooooAKKKKACkHU0tRk80AfLX7WmujQvgzrN2YnmItpCiISrFsYzkZ4HU4r+cSzt5IfDS3NuctErOCyqVLHOfmZlwFBGQcgnkYNf1SfEHwTp3jzwzdeHNRJVbiN4wynBG5SMg+o61+LfxC/4J/ap8N/hhrXjLXNU+2y6ZBLMgiBVBGgyuVbBLHqcdO1eJmmDnVlzR2Pr+HcypYeCpyfvX/M+El0bTNQ0azv4cpPHtKc7RgKAoxkBm6ltpz25Irk/G1vdw6cbhfKCicIwQFZARkhpSV+VijLhuBjHetK1t7O/0zSrNZGVmZ1cO7BW6tjcMMGyOBgjBz97Ncj4usZ4XRGDKk84yjMHUKrMArEZJwfYA9c9K+cpR/eJNn6BLWm2j6O+E1jHL4cl8mJy4eJGMYUr5a4JKghc7cY3bc45r3nTrG3it7i+EkkyQqY0cALIqqu4sgK43l/mHYjJ715n8KbG1tfCBEsiAXE5csAcRqU2sNxwQxweSPQcZr2nToLMRG9CqqzljvcjKpnBKsBtccjPAxnbx0r7XDrlhFM/MMY26sm+5BEt4Llrmxune3hUISAoII3OxIG498jHUHtW9IXtZo7nfjchiDgbsE5OMEbjkdRxnnnpWNptlpksxFqwXyGMREYUqzLhlOevU8A8EcZxWldR5mn0m6d2nnOArE7thxuOB0POARwMdea0XaJzLtYq2dxGbeG7unDFVBYgbRgMQ2VGSORjGSc49617W7WN2uZZQ6FjwME9gpPchhwMYPPSuTQpKqwWqvIobadg2PlRgnDHJJwR82RnkHPzDsNMjltkMFwz7XQujE48sNgFSyjn5T1+tKPmwk7aM1L9jJGsESnJQlVQdcj+AtjAOcDOOeK5BIVJEKBhJjBTb97IwAcn+9kDvnmu/sZbwxyMMuFVQAygZX/aAIxn3x7dawr63jgURKzLGQoAwAGY/eyRkg/TOce9U9UNPQNFQyxuzMwODg4zn+E8nAUcEcZPpxW3La2ska7YlIUsqkZ2qeMZOBk5BBH5cVXsoZo4DFIQUbowJVh3G3t049fbirEsgRRJnYQuMtgZ4IJ43YAPOOew46U7aCZz5keK22M67i5bkcHj7uctz6DA70y1En2VfsxZg6nAU5Ix1JwDj9OtWnjaOFY2IcA7mYevJxjjsf7wPrVVIrdLVQ4JMv8O/lRjKjBJzjgAdO5pbb7EluG4a98y6hBEXmEY45K4AVdxyF9Dg5z2rWW8Mdyt3dBBHGm1D82fb9SRngVgrmOEFoypOUVsEEY5zhsdcADHGO/evEPF+qeL9b8V2vw38GRNPqt2ojYLzIhJzhiQwA7scjaOM81lUqqEbv5eZvRoOrLlW27fY9I8b/Gnw74WZLmSVXDI0axxyAuCCoG4nPXBwQDx1IrzWx/aKvbhXaXSp2tUwy7B5nA+9jcRwF+6cEe1fZ3h/9lz4Tfs4+EX+IvxfnXVL2CHdKk4BjViMhVVs72zwufqMc5+GPiD+1J4k8daxJo/hS3ttI01CdiJGu4RMeBnHAIGACccnnoBx1nUTUeZuT6Lp6s7sNChNN8tor7Te78j1rwr8WPCnjVRpWnGaWZG+eNtykKMsDn/Z5/Hj2r6D0FYYLgJcxLMzZ24OGC+vXDYPHHfivzE1Kz1aza21fSJSl5Z4aF4VVQwA3bRg5zzk5GMYHevtb4c+NYvGPhy3123HlNG+5wDsOQNrZX5jnA6EjIyetbUK0pPkq7nPi8PGHv0pe6z2u/aC0uyLRQ4j3HdwpKjnC8N0PHA/rUVxJ+8iW3UATghix28nOQdwH1yCT7dq0Iru61BkMi7mRQFZcHcFzksxwQepxg4HGayoBGWaVJGRWJYqwb94GzweuMYwWDd+ldqXkeeti2kMItnW0VUdWY7Q2T8p3EZJGcqOCAPer+0MEiC5dSCFQhhgHJ25POD7EnnHHNYlw0RjWSfgRghVZsEFQTj5V4wBjP0xV1DGSptARndhn3cg9uuTjpng96E2Jonhk8+BXb7zHcSuQMAnj5uPmHUU+W5jRyqMoYlXzjdnHcgEknHGf0qCJoi5aNhtdgx2EEFtuQwOScHHPPer1ukBgLKpDlt24DgnH8JJxjpz37VXQQyQyBUuoUCx7gyqMAnBxkZ6cA5yOKgkfz2AhG5M7cuATn0Oc4BHQk1bTzZmC7CzMSCxGQApycBVAOD1J/GoT9qWdo45CSWO4qQSeONxwTkfwkDnr2qdgMhoIBEqtIxYD7xBBBUZGSOMEdQOpx0FV5VlGHdThvu7hyQDjJzuBPHsMcnNa99E/wAzhAoII2ljk5PBOOOSM5z07VjIryMsSKVZQCFxxkk4BB4IX+uT7NJvYfQ1reUlVgkclNwVmCjKgjPU4bPPQAjGKmgje2PkKRgscYOWBJBwTkdj2GO3Xms2NWlhSJT1yEDNuKqeTnHX2KkcY4zg10Ma3Lxx2qOrByE3HAICjluhwCR3OQMU5Ahq3v2i7Z4lPKnfgY56ntyOnQk4qtviaVXjh3BFAVDuJHXG7Dds4HvUkSbCbaLoq8YBPJ5Ztu0fTLH3rKtVCXzhN0hdSQAApG3jrlgScfzxzU6hfoecfEXSLnUrXMERc26liVOJEOVKyLg5LBl5BAyCSPmAFfpv+zT8VP8AhaXw0tL69kD6jZYtrzkZMiADdx/eGD+dfC9xbmS3+wqrqsm4HjCj16kntwfXiuR+F/jC++CfxlivWkKaNqKlpwgPlqD8pJUMRlSoJ64znOBWc3yyU++5XL7SDpyeu69eqP2iPSkA71m6VqVpq1jDqWnuskE6hkdSCCCOMEda0lrVO55jVtB1FFFMAooooAKKKKACiiigAooooAKKKKACiiigAooooAKKKKACiiigAooooAKKKKACiiigAooooAKKKKACiiigAooooAKKKKACiiigAooooAKKKKACiiigAooooAKKKKACiiigAooooAKKKKACiiigAooooAKKKKACiiigAooooAKKKKACiiigAooooAKKKKACiiigAooooAKKKKACiiigAooooAKKKKACiiigAooooAKKKKACiiigD//U/fyiiigAooooAKKKKACiiigAooooAKKKKACiiigAooooAKKKKACiiigAooooAKKKKACiiigAooooAKKKKACiiigAooooAKKKKAI2GBXl3xf8Ljxl8NNa8NEBvtdpNGobgFmQ7f1r1L2qrNEssZR+QexpSSaaLpz5Jxl2Z/I1pvhnUp9b/wCEYuVCz2t0Y5Vdtg3KdpVucEnGAcA4GM5xh3iUtL5MF8ZFntlkBJCpHsjwqAfLuyCWHIJwOSTg19SftL+Hz8LP2qtV/cA2uputwqEkA+auWAJB5D5IIBxxXy34okubnW1nnbasiKUUsuVXcQFJxgYIPGDjAPeviJU+Su4PofrVHEOrhVNdUfTfglpLfQNPnELAQAzOqhRjknkOWLEdyn8JGAea9r0iK9l01ocmOOOPMJQAFQGPJBXBY5BOcfNjIryvwFFZHQbMWkQguYrZU4JSMEKHD5PBycgMccnae1er+ddJp32i+jVwsS7ZVYkqeNuArFRnPzY7DjqK+xpWsvRH59VfvO5QgVrm0i09djTK+WIDKuWBBYKdpXcDjjO3oBjGdW9MD3cc1sFjn37EZdxBPPG35lG4nd82BwM4IGJreV0hhsnbfBjImnYFo+AF34HOem78Dio9UsWsYVtYdscEu7zHX5SjZGzaDxnJxxggc85NX5oyfqTJYRR341G5kZI1+RgQAy7cnkgHJ5wRjoT9a6LfIoWW1KyRFQVUjDMrHoGB/hC85Fc3p8bI624LGHKo5IZVU/e78c55JJyePUVtrHL57xxhdqqSjqGLMAcblbgbm/IfQ4oStuN3sTOs8UaXMD5ljYoVIySACMZ42gcH/Iqe1u714Y5/mjkjw6NhcqAeCdpIPTqQM59ayIpkjuhFGhCFdq4YtnOCDgYx3H3h39K6OOdre8EDKQCCzOMnI6c8jC+o69DTSViCispFzHBeBd5JdgxAKj1OCeDnjg96s3IW43SFV+Vgy88bepBHq3r/AJEt3bNYzre25IaRcEqpKA9DjKktxyecDoOazfMtraEvCdpZsKuFABHGQwzjrjBzQlYCncq+5dgCs33twwGGPvEbsYGcdutVJo4pVjQ9ASd6DBGAdo698Z6nA4x6X1NpbwMkaiNtwO1j1BJwM+rdeMZ6VJDkRSOAGIIGGO057t8xwARn6EY6nFJ9ga6nL61qEOkaNc6tLKUNvA7v8pbkLnap3c+mPlGfyr6P/wCCefw6t7vw/qPxt8UQrJqN9OfJkYAlYwP4ScsByeCf0r4x+L8kdr4G1ApIQ2UiG0HkswwDzn7oJIznj0Nfp58JZIvhr+yWl5Z7YHi097sMcBSzR7gSe+T+OOO1YNp1LvaK/wA/8joldUOWO8pW+Ss/1Pyg/bo+OGpfFP4q3HhOyncafpcjQ28SZIZ1XdI+AcMeDgsOgH4/CsUl02rpJOsNtPZ4AUoAS20Dc24HOR7H0+XOad4mu73WNbn1K9BaXcX3MSFDO2WfIwQeepLY6YGayPDdxqtjPe61M4by33Rlzk4+6rKG2ghmIIYBuM8ZGaWGjo6rfvSIxkuV/V4LSOnr5nu+t65NYWMciskcVtAPMdSqksSVXcm7cSzA/IuCvrtFe0fs4at/xN9Z0iSTMI2yqCwKgtkswx/Ft6D86+VLsf2hoUUdyvksWUpEH4VD8q44JZRhuCDjJGRXsf7LC/ZNa1SzZ+qHhyQMKy9RjnPoAM9jiiqkpRk97jwz5qc4vpqfotpSztFFAxRkKB2UnAIBPUKSDnH0B6VtpJ9kmea6DxRBMIo2tnOSQBgEdiMAn19ax9GW2iENwy7icpu7KD1wxPrxgetaWlo4u5xsZFcjYyAAgAkBWPTByADjB6GuqPkc8m+xPdyJGpvYo2XspcA4/uhiOw/PPGcU+3uXurbyw3myKQCEI3L/ALXYgY5b3rNvrryITE6xkgFtzDJAYZ5GVIwQOnH1otJ4WgWcyKI1YKQzDg4J5YgkgHoCfu4BOaHqJo6MyNICEURkrjbgZz1U7QOd3bFQrqJVWk3AKBnADBQM8A4G7PI7jJ/CmmXzHIgDSMGBIUAHBGR2PJ5ycdDVhbl0lWfzABIu35Qq4IPQZ9uPTnoKLWFbQZOuSkimQBSMhQYwSeTjlunTI+lOhHnn7TgxlwNjEE4ABI47YPbuPyq6ba4ZPNjKgDsCMcEFQTjPrk5wfx5rvdNLAVmVlCPgsvKt/e46AEY5zx71SegWHSxFMop8ztw3Q4zgnPHHsetZ50+WXbdW0SNIoBIH1wSRnO3jAwMVbDq5EVuGO37uRtAJbJ5B9OTt/HGas27JJJmSQuGUMIypGewOOoAHAzx+NKOpNihFbFlO87kUlmVgSME+o5wOmO3Wrce0xxqitnG5gDgccdQOgxnB59a0ZJZ/lZyHjKlcg4P+yV4OBz+PpxVC7SMW6TsFCopDHPAwD82QBnIHHfnHrR0CxSjYgHevmDligAAIPGcnBA6HAAwKgiubpLgRwEmVQNgBB2oB0JHJBJ6D0qykYuLlbsggHJ3bACFwSMDGMkAHBPeq0cMksrXkJ2tkbdysSg4HToM85PTIxUgkOvriS3tgqBWBYAkH5t3fAJUZPXvj171xfi7RTr+gPbrg3bgmJ15MbLnDBshSRkAryOoIxXdm2gZlklIfblghyAOw78EAdRVG5a5uZ4kgTgqQQzEEjPIByOO/Xp0NVfox3lHVHrv7Gfxulvp5fhD4ndo7i1Baz8wgnapw0e7uyn06jkYr9GVA6ivwz8S2+vfDrxHY/FLwnbLK+nsHlR+PlAwHIAyMZxkk5H5V+xvwz8caX8SPAum+M9KZTHfQLIwU5Cvj51z/ALLZGazg7Pke/wChGLprSrDZ7+TPQ6KTIpa1OIKKKKACiiigAooooAKKKKACiiigAooooAKKKKACiiigAooooAKKKKACiiigAooooAKKKKACiiigAooooAKKKKACiiigAooooAKKKKACiiigAooooAKKKKACiiigAooooAKKKKACiiigAooooAKKKKACiiigAooooAKKKKACiiigAooooAKKKKACiiigAooooAKKKKACiiigAooooAKKKKACiiigAooooAKKKKACiiigAooooA//1f38ooooAKKKKACiiigAooooAKKKKACiiigAooooAKKKKACiiigAooooAKKKKACiiigAooooAKKKKACiiigAooooAKKKKACiiigAqJhkVLTCvFAH5F/8FP8AwBEPDWk/Eu3VRJbXAt3bHID8r04IyMEGvx71CAQW1vcqyNLcymUA5AUHjBYkr169CBjHt/UB+0Z8MdM+LHwj1fwfqMRlMkXmQ4JBWWM7kZSOhyMfQ1/MFr2k6p4Y8ST+GtQH7y0cqokHXB+UHP8ADnqM46+lfPZjhkq0aiW59xw/jObDSoS3R9N+ArHRrLSrXEE0gu3kidWBMbGRjgqsjHj+AqvzdSAK+l7ae3tQZbiRVS8UCNQ2Mk8Dbyw5GVwnPc4rwfw00Vz4a01YJXiln/eNIyFwhHLMRkAr1AJJHIJzk17RFf6VaqYt+JJsKrDAMnX5lVScbfQYPUkda9ym9D55tXb6GtLbBrgkEGOXajdSzDsQ27k9M56HpiqVw8dpELeGN5dqmZg6hgPm+bLDlmXOeRyOMAVpWs7zRK8WVCoN6r8pwvzMGAycrjqPpxWqAt1ApUqDC29EI+YMAQQT1GQTnj69qpNJi6XOYvXJlW4icrl98qs23aqqWAyQRtyMkDr6gmntO13bRXvlBSgJHyqNwHDAckYbO4cfTB5p88sbRz2mGlxiUJOudh6qucYIzkcknseMVWie0eP7S8nliXCERNghl4KkYPc4zxx9BhvYET6SIlt2KOSSxKhSSWGMqF5XPXjrjmt10uUEAtHWMFi2SAvODjOOgIHTGSAATWBb2Er3sc3DncFZXUqArZ3bQD0YgY54A9K6byBGhkkJdADhlyDt4AGMHPAzt6knilbQLmnLA5YwsX3jPmfNkDC/KVAUYIxliTz19qxJYUNnGtvIrLOVJ2tls9cZIIGMYPStCMeVcLDMrRMygRqxySv6Y7kc9uRTnjkUSeXGfK+8jEty4JAwWwAPY8Zo0CxgQWkvnkyblkyQyqd3TjPcDnpzj8aqstzKwjmnBCblKIv3iSQqtjJ5P+1z6UbpUuJkJEsS8gsvHP3juOeMgYGMV0mgWokkE05KQknarHIIIPUZBGOv8/WnbUR5V8Y/DmoP8PpbCFwpTErhQCSg+VsqGAyFJ3dTjoB0r6j+H/jBfHH7Cl5CXUXVlaSWcyrkn92AAMKp+8uBhRzn1rlr2zt/siyAecD8rkkbTGRgjaTtPQEYznGK8D+G/jTTfgF4z1XwNrJJ8MeJEJDHOIHfK7vTbg4YDJxjsK466VOftOjVmd2HtVh7Pqndfr9/6H5hXl1c2GpLZRsxgdmVwoIiYHK7cEggjG5TjII7ZxXR6LpU/wDZ0/2mZlgtYju89V8tYyzqqnA3bmAPRgGPB5216T8XfAl18OvHShQ8mnTP9ptLiLKho5ATwwGOASM9+BzmvN9W1VtQhOmeHYDcTOpLuF2FiM7mYDOAwGQM8U8LUUo8itoY5hQlGrz20Zn2KapqtrPqGp7lddvyO3B37toAA3k8kgE465Pp9a/s06XOlxqWsuMRvIiLt/iMWdxAxnA9iOO1fJdnbXFo0Q04Bpp5CqxoW2qWyGYKSFbLYI44z65r9Nfhb4RsfBnh2DQ5SDPDEHfIIMjPlmYemGPocGnfnq36K/3ippwouTWrt939fkepxytFdKY4nkDqQ6Ku5CuMdBxgEdSM56+tdSJbOzi8uAAHaW8o/LtA+8xUY4yO+TkcCuLRUllR9shiKnhh8ykH5do75PG7GMV0tq5aQJuAYf3vmZcAkZKjPOc4x+ldJypGJFcwG4YMQ0oyFabHGccHgEDHQDt71DZ3FnJObQ5aT5mjK4CsMj5ep4zyCPSq99ZzSiSQ8AEcgEkgA4K5OegAxjpxwAMM09YUSNIAh3PgKh56cnI+YqT+GaeyKsdUIGgK3AZSpYhNinaT225b7zHO4jB7gCtO3jWKA3fnF8MAhbGCxxnaepx0yR0yPesqKOG6CwIAyKpLjk5LYGFClhu/D3zTonuEYyujOhJUFWHHHy8KCDzjI5xyc0J9yLLc3pzKCGcgIc7TwdoHJJbAxx9KW5tbshZ4nUgjaGJ4Ix69OV6nPNU4kKxBmTaVZQ5XsAOBnrnrzz7Vop5bqWMh2t0Ockrk/ezz1HbqOKpeQinaiKNhLhNuMYBY4z0xzyPXmtC5urOC2UW7MqMcAoSMk5LY9Af8PTmCX7K8oAhdGHOQduR16jDEDnmprdI3cmeNmfdwGOFHHBz1xn8/epT6BdFN7seSk6Z3ZG1EJDFRwNoz8wBzyfesC1vbe8b7OuGcAuSpXCnsFyPl4GcYya6G8jiSElHZlOdseGUkdvu49DjkEY461z80cdpseJmwwC/NwGYDawAAyABznHXtT2Q1Y1bqQwL5Nz8y4K5PUn725t3APIxgkHiqPmyR3IRjtOMgqxyQcEKMcA9QN3TJ7YqvHcfZrkmUKrBQS3y7RyCc7Tnb6k/yrQhs5oXE+VQLuOeu8HABPICj24zk8cUwQyLfKql1XkjOMjjpgg8n6nrU8yM1sblwH+U7cnB3ZAJDEHPHGO1Q2zwxShGkWLLZYKwG4H5QTwoA7E9+uaWaLeRHGT8g3OASGC84JYchTnOB+VEkLrYqXllBd2jQtGvI/izg5xwx5BJ9Petz9lH4m6r8LfiLL8HvEhxpGpzM9m7EhY5jyFUn+Bhxg9DjArHtJ4G23VrIkh3FwQM4C8DIz6cD8TXmHxE8M3WoW667pm2K7tXWRCoAOQdwZWGOfTrx1rOSvaS3RpTaacJ7P8+5+4ifMDUuOMV8r/srfHOL4yeA1bUcLq2nHyLpc53FeA4HBw2D2xkHFfUqnJzVxfMro86pTdOTg+hJRRRTICiiigAooooAKKKKACiiigAooooAKKKKACiiigAooooAKKKKACiiigAooooAKKKKACiiigAooooAKKKKACiiigAooooAKKKKACiiigAooooAKKKKACiiigAooooAKKKKACiiigAooooAKKKKACiiigAooooAKKKKACiiigAooooAKKKKACiiigAooooAKKKKACiiigAooooAKKKKACiiigAooooAKKKKACiiigAooooA/9b9/KKKKACiiigAooooAKKKKACiiigAooooAKKKKACiiigAooooAKKKKACiiigAooooAKKKKACiiigAooooAKKKKACiiigAooooAKKKKAIJY/MjKdMivwv/AOCgnwPg8Pa1B8T9GKRia4MM8aDazMwMgbceM5BA+tfum3AyK/Lj/gpvOlv8NNFaFVEv9qxckDDbUZiCCQDzjg8VzYmClBt9D0sqqyhXiovc+JPAUUEelW0EfkbVtYGEQKoE3EE7W4yqtjgegya9Ih1JbgRSRFpGjYu067U2hicFypww44BB4wfWuA8M6jMtkl3bojShCrxqCojGNwYHBIIBxgA8cDkgH0LSnu2Bjh2OHD5LAYX+LIB2kE8AjGeMcYxWqjY1e+p0WlLDFb2ylWYyKWcuVBJydx+YAjGTlsD09BV+OAWqSWz7ViLB9wXYYwSASMAEdeDjnpWLpcEFsZpYQ06SnbFAwG3KqC2FbaWJOPmJIBzWhq1jcahbNKnmRBSpR0Yrl2OCGAO45PsR6Z7C2J2emxzi3F0/n2F0Y47hpCrLuAjK4yp25LcoMknA3Dlc0+21CO2gS1kG6LhGckMoO0BssMDJJAHqPfqSyzIBIysJYBibbHkSRNnKqyqMsc9uhGMZ4LY7Lz5YnkHlJtVmlYAN5bZK/KTnIAP3vy5wVZopt9TUtYSkzQFiqR7gucAsD1Zjyo4xg45x15roFdEg2xFvKjyxzyqsT1C579yAOPoa5XT4X+yJcM6vvwrYwGyp67cjBJA6DueeMV0duY2JmRWZH5O/5QQCM9Bz+HY89KbCLtqXYpIp1dbk7yp6LkAgkgjgZABwAehHfFX5EjexjgYNJuYKpyWBGeVXOcAn+EHpVCJUQI8gMqvkbQMArztO0c8EYxzxnNPM72s0ctsT5sZ3HcMZUDOMjng+hzjHFNA11OX1WM2cfkqMFmzsYnB5DBWBweuOe/pXT6FcmOQCQBF2ZLLu2gnBAxksB265OKxZJxqV15pCTssoTDFTIQTuDEEsSqnkHpnnFdJCIpovOBBBcEByGHynggZBOep6YxwM8U1FPUk1bki5QRvFnAXDISxwfvAEcqB2z0PIx1rhvFngTQvF1sdO1FPMSQhmKKVI7YU9cDAz83Qd67IrcbzclhIC2XyRhRjGBzkZ6HPHvzy6cxzDegLg5KDGcjb8xAA6Y7k8DNEtrdCYtp3i7Hx54l/Z88ZGMaVoOqfa7HlBFcEMIyxyyjAyRg7hwMdznmvMn/Z/8ZW80Wl3EqmBnbGAAoz8rMCWOM4x6kdMZr72ubm6kKjcMRZI3/KcNyRuHzAHscY9DUA8nzM+QJSu0YVicA9sHB78d/WuaWFp83Mkegswq8vLJp+qPnjwZ8GtI+Htm+o6owudRYLksARFuLbl53DLDHJ5zXtUB/dRCDdjbtCjCqARjPyjGNo7HqfWtBbiBthvIMSbsNtIwMZGdx6465PIFbQMLxiQMgZ1Kq4ULkbu+eSvqc/4VtTpxh7sdDkq1JVJXnqMsZES7MUrYQHaQAQygtgKGP5cdsAVIt5I90bUMpCspywAYKD0GBk4H8ROBzx1qtcaVm3kuSySFgPL3Eg7h1G5SSVHA4zVK1lntr5S0TKwJLsgXcrAbmYMeSMcYIB7e9VqZJm+8Ec0alh8pYqyKRwpBLbckZOSckL3HpTLPajqIgGi3HZIpZWViDgBj2HRVAOMc5NOF4ky+aQ7SICRgEKA33cA8AZGWDd8Adqi8xp7YImOFBIxjBYggqD1I68Hr04oAvQPHDAU3IiFWLKpJU7uvTlQcctgZz2qS2FspaO1BlbaA2RgsSOgJ6kdNwHTriqNtBc27LuQvsbcduDhuDuyc4IPUZyKa0kqXXlSKzbsKQ/LHkkAbshfz54ov0G0jSETyR+cy7ZHYAFsEggfKpCnsRgHHSty3ljKlSqMSDsUhTgt6Z6c9yevUVg20VxcQmaKFy6jaFc4yDglRn5WIPuf1p8c9vHLlmeKUZQgE/IcHqCM4OMnH6cVcbJEO2x0qxsigY+Ug7gDjPU5KjnGffiqd3PGzeZE4ACkkKxYYDHgYwckc52+1EM7yqpu5BIACdqNtzg5yAT6DPJ/CoZXuJZTPGjKwXaWV8gAAdePu9enp+NC3JsWJEuLpSWbIZQgVCYySozkDrwTjnnj3qlexRPEECBiXy4RfmIzg7R0Df3uM496dFHLdzC3YDJ3EpjOSRwWyN2V4zg1budsPlJ5IKlNhCBeQuMfexjHvj86G0PY4/dc2wQ3aKqxgtHlsgqrZbj7uRwfzFbcMzO5NxuunVQC5Y4YkfL8pI45OMAYrn7llE0coY7EUxh2CnBYhuBwAM/WtjSbqSV2iQYkU/MxUDB4JyFIxjHPboc9zK0YdSRzcxQFtyqpb5nJ5ILAMA2f06mmFp4lMloW2Bj904y23H3SMdOoOParMd2txIyPGJSAWY9CpI5OC3IGc5HAOKpNi23iRj8wHJZh+PHPGO2AO1NsFpsWRBOwWR1ZpAM45Uhl5AAGSTycDNRXlsL2za2STAKkswxwe/I5Iz/LrUyHI2AuobJIHzD1ADDI+bqTnjvVIXXkwn5gFZSDn7pAPJwOnXjg5oQJnOfsy+IdQ+GHx9/su/kWLT9bjaJcgAEqcxkqOjA5Uk9c5r9noSGQODnNfhV8UILvTtDg8Y6fIkd3pEq3KyKFDgKcBSck++COg+tftH8OvECeK/Auk+Ik5+2WsUp+rKCf1rOnpJw+YsXHmhCr1tZ/LY7qiiitTgCiiigAooooAKKKKACiiigAooooAKKKKACiiigAooooAKKKKACiiigAooooAKKKKACiiigAooooAKKKKACiiigAooooAKKKKACiiigAooooAKKKKACiiigAooooAKKKKACiiigAooooAKKKKACiiigAooooAKKKKACiiigAooooAKKKKACiiigAooooAKKKKACiiigAooooAKKKKACiiigAooooAKKKKACiiigAooooA//X/fyiiigAooooAKKKKACiiigAooooAKKKKACiiigAooooAKKKKACiiigAooooAKKKKACiiigAooooAKKKKACiiigAooooAKKKKACiiigBknSvyC/4KiatINO8KeHYGOZ7ySZlA6lVCqPzP41+vch2rknGOc1+FX/BQbxJba98ePD/AIZiVpE0qDz5wM4wz7scZ6BTn2Irlxkv3fL3PSyqP79T7JnG6TDcIWsp1dVkVcKBhcllO4vk/KdoAUc8/QV2GkLeRCKHV1EiRMsquR5ZG7POAWyQSM5PHcViaEWnuUfWJ0W3VR+6T5k2RncpXnhmPUdQM9+nVXB02e0mmuJiy7FR2QnPmEjADHHOeDyQeB2yd7NaM1s3YsyxwrBIk/mDe0jqNxYA53KFbOMk8qMnAOPalub2Uyq5lUIGLeYSQMAYZmAAVTnPBxtwSAa3NJXzdIMTAgR5RkyCQVGduFJ+9n5Rn9azb62gNiumNGyyzuwVyhZV2ZwvzAsNygnaedu7HHy0NCu76bFa+mnvYlECogAyjbWI+bLdQvzKcjcB3Oc9q52JZNHmWN/MVnwzbjkq5IU7W5G0k4CgkLzxycdDayyzOiSKsJCAiMrtZVAO4Y4+9jgcEcZ9KiNtHqrCWWEtG2d/mAOEI4xzkhuMjjGQelErCIIrlbS8W7mm+ZwVHHJVmG1jzuxzzwSD2xnHUeTCm2ALtYnPykDBPBOWyM9+cdq5K2Zp/ORnK3EMg8l9xwSTjhQRgt0I6Bv16R71roWzSMoSUltq/wB5efvYBbkHt/8AWSbGldXLUVq0sCSFEjdBgsvykgEDq3OelX70TzxLJYMxwA25lGCx5Csx4VhjJyfpkGqHnwJAlsXdkb5iQMZJ7Fm6ZBxyOPx4nklMMclrDFtVQCoQHqMHHODyO5x26inqFu5nPOkO+5uo/wB8SBvXBIZT90BSQvqOOQcj21dNubj7O8pDKVYsFAUB8HA5GNoJ56ZxxWMiJHNMLkFCSFTAAJBBKkN1bPRsDjjOOp0bRmRmJkZFKjlchj1BBIB7+nYYxQ2VZpamvHdvAhaKLAdSwBOQQB8pDKOTg8g4OfWqySwuguwNgIwOckEDt368EdabF5LL587DEZzkAkEEjBU8nAGCAcn2rNch5HnYjKtuTuCTgdQOM44Dc59elCRmtzVvAt1GZUJBXA2spKnPUZIOeecDn6cVbtnsJUNu6kEEBg2RvHfg4JJzxjp3ArFv7t7ZxcRFhtyMkEc9QCx4I7YwPrwKljFvcQp9sATarKxGQQcdfmxyCOvfsKa3GadhtWUSQAEMdwB+U45G4jOc47Ae5wKbeXTu5t41YPJuKDtzwCSqknBGdxxxxU1ppu1lMqiUbg3yAHaD6EMMDuep9at3a+aSISp6KqIcqvpnI9STkHn8zT+17wr20M+4tLkwJ9plUTRsWYRjdgsFXOepP4AAehqbzIApSRCN5OA6hieT2AJ+me4NLeQSCdcYkZeu84BCgj5uATgqeV7EdetVbiKIbIY/k2tuDKSAcHKjOc8dMd896S0YXVtC15HnWzNGw3qDw4IGOCwU9Ccc4HtWcbyQGKOVmRUwNsag78ZAHy5KnAGARzjrWrl/MUXpWPeobKkODjjHJwOT0xnGODVCBIQ/lxxNlWEeWygYheSfvHHOPb3J4OQaKt5BErxq0rMgOGDEYDN7HjOQTgk8cdeKuNOrT7o2ViSuQy7QSMcL2J79RntVhFnSKOSQLASCGQnPlnnaozxk9T8oHpWmljpzyNI8bKJW5C5yDjghmUEliPu0bC9THM5jPnRsW8wllbGQo6hcD1PJOM/XqNBE2xubiRWcj75wGDAHdkjkY6dCMDjvWa8ZhkkBJVix4LNgdmUKcfeyBkng1Db6iqKsYiVSCMbQDwxOOnQn1JI+lK/YW5tW0V3A4ijnCxYzsyGAbpuJHP4BTjrjFOiuhI+yQoxOAzBugB42gDkDnPfPFVIhG8xNu7Biv3VGGwR1DArnAyCT0HSo0MSwK90mArlVVQuTx1A7cY5Y855NVG99BWNdZDDLJKwjKnIIDcnHO456kZye+Oamv2tbyBrd4yQMKQ3zYIwBxn5cHnd09K5QI32gvqaOkLMFAB37TnGdqkgNkfNx8vpT5dUWJiCpkAyyh2/unkfLweO/XilsSQzPLOELnzDlSpALbgMAkgEZBPzfNkgcd6ht3Mtyt7JJulJAZfmdgwwc5B2jJz16dMGpHu5hDEJVyNwTc3A+Zf72Tnjoev415f4r+IP/AAi3i+xsNbgY6ZeMWa5iICLj5QGGM/KeevI7E1EqkYayNqdJ1Jcsdz2cXNopJhLK5HzE989Nw+XA9c54qaKcMhiAIUYYEAhskEZzghR1wOtZkN5YX8AubFlljYEo4YkMckbgcHcD0HOO3SrsLyNb/Y5iUBOM8kAYJLHKg7QBjoeeKtLmV0Z6p2G7ESHcZD947lXBLnjBAI5IwRx1z0xVOJXuLppHA8oAA7jwTnjA+Xdz3qok0sQTEbSAHPAAI+bgAY3Y/EEDHHpYa4jQF0y7DCs3ykDHKgDocdcYz+PFNjadjyv4w+IIdI8K3thJlWu4zCuAeS3ylR0AwBnOMYBr9Wf2UHuX/Z78LyXmdzWSEBuuO3/1q/Fn4hNf+PfiBpfgvRIyZXn8tYmGCzzHaNzAjKqDu4+hHFf0EeC/D1v4T8Kaf4ZgxtsYI4eO5VQCfxNc9N81SUlslYrFWjh4Re7d/kdZRRRXSeUFFFFABRRRQAUUUUAFFFFABRRRQAUUUUAFFFFABRRRQAUUUUAFFMbrQTjvQAlLuNYera5pGh2jX+s3cVrAn3nlYKo+pJHrXzh4o/bL/Zz8LKUvfEttNIHMeyEmQlgM8bQePQ+tYVMRTpfxJJG9DC1a/wDBg5eibPq3J7ikIHcV+bOt/wDBSr4PWLNFpFtd3hGcbFA9B/EVxknvXAwf8FNNHu5Zo7fQZ9sefnZgQPqBtx+dYPMqC+0ejHIsY1fkt81/mfrHg0uQK/Lzw7/wUq8IzytD4o0ee0KngowbcvAyAcd89z9a+zPhx+0L8MPifb+b4W1KOSUDLQlh5g+q55x61dLHUajtGWpzV8sxNBXqU3Y95oqvDIkyCRCCPUdKnFdSaexwC0UUUwCiiigAooooAKKKKACiiigAooooAKKKKACiiigAooooAKKKKACiiigAooooAKKKKACiiigAooooAKKKKACiiigAooooAKKKKACiiigAooooAKKKKACiiigAooooAKKKKACiiigAooooAKKKKACiiigAooooA//Q/fyiiigAooooAKKKKACiiigAooooAKKKKACiiigAooooAKKKKACiiigAooooAKKKKACiiigAooooAKKKKACiiigAooooAKKKKACiig9KAKN84S1ds44r+dT4ua0PGP7Weu6xajzbe0lWB23DAEKhGOGDBgSpG0DkGv34+IXiK28M+GL3XLxxHFZwSTuxOMKik9fc8V/OT4AsZdYk1XxZeRKf7TujJAXIDkhiwYA/7RHNclb3qkIfM9jLo8tKrUfVWR9FaDIp0pbeNJFNwhnXIDAgE7YyTgg5OTnr09h0t9b2zQQWjHbb+YRztcb8bl3bgcEg8NgEHHrXIQx3Je3urZ9schZ2befmdc4U89z1HAxk89+uskgwt15SFt6Sld/zb2DEsVyd3UABsce2K3jfqwbXQ2Ptv2OVWvIhDGzfO5bOQOjKFGeDjghc9OOKS/EF8POjdfLX7gB5BJIZQ2CRxyDzx37HeuLDTbu2dLiQiPbyF2kYBwWDAZySByAo4BODXD2oCM0D/u4IZF2MTnft4VQSFOSeTz14x2pt9haj7mBNORJJFaARD52QbzsTCgBywZlw2AMAnBJIHBtRFhOWiLKso81GQg5yqgAKSozyOuecgjmq9xGsscqsWUHDJzkjcQCQDgL6A8nA/A5+llLa+ewkdZYwWALBuMDK7RuPzDHIIHJBxil0vcFsX5/D4v7WWZS5uyu5FBGFy2RwNwHIPIOcnpTLPVbQPteNbdo/kwWYgyHI2HJHIwTkkZ7etdJavEzhpXYyBAh4DFsHOSuCAeB9P1rlprbThci6KPHIx8tiwDMwzkFh91WBOD8p44OCCaE9NhbHQWqywAo6qGYhSxLYA9O+4ZyefbrgGpbi7S5upoZBtJTcoPUkjgAr6cH6dfWuY/0mzZfKjKqCy7CADg7Rxt7LjPT5uKti0YXckukTuY8B3bKscMPlK9wcHpkDnPpQm7lKz3LcEDwSRC3ZhJgEljkrk8qeV5PII+6OgHr1kZWaE28bMTCc/KAdoDYYKCMkc9MinaVprxvKUly5ywRGyUA5zuY5OQPmOB9aRIoLlY5SqiJFUlQSWJAI3MAR1BAz1HrTtswbH3aKyDy1YyqoJU4GSozuOcDnHb9apy20u9TF8rYX5gMZY5yrbhgEDucc9+laFrtt5YrGc72bCuQflB/hycdD0AI4A69qlvLG8WZo5iuACGUNxgk7ThgccZ9O3FU11IOba3tbiMvJGyuxCIxBjzjsMlup79zyDTbSFoZvJSP94QGDsDgZ75IIXGDznnmugmkEStfRF5GVCQqDliOm3PIAHUZAOPzy7HVprzzApMTZJZHG1mXg7d3ynvnHIHrUprqLUvQSi1iW3kbco+ZWK/OMABgxGAR3Ax9fajDqrxSLZrI4Ac5Yg4AyMsx4PDfXrxUNvKtzbS/ZY/tFvkBiCSzE7umMLjJ9fX61haje21oYREdp3HCnnOc5Vs89gMjPGRg0Xv73Qez13Ort/FumXpbTNwjuYD8u5c7iCd2OjHOCPfr71auEeS0LxlXXaSYiyrtx/C2CTuXsR9K+UvHt4PCXibTvH1gzNBgQXgGGG08o21uMjdjp2HIr3XRPEFrr1lLLYbBtKowjYuH6NuDfKdu08deec4rCjUvJ057/AKG9SiuWNWL0ej9TrtNDTxMHXeYyFwWAGBjaMt6bcknrzWrJJC8qrGQCqkuvIOcY3M2M5zycZxiuZ82PfJcxtsMgLKEUlfRlYMS2Tz06cnvVsl0t1EyqoK5O85Azk7WH3lIbjljkda6Ekc+2htMv2WcGUtkgqBlSOQccjnjdnpn8avq63YivJuflKF8kgKM5JOe5wOR6e9Z32hTblVKuAGV1UDBGecKAPbIx+Jq4InDC0aP5tpcAfd+bjg7Rn6jBHvRuxjCY3tzazqZGZ124O0/McjhgV+YdyMj9a52K7kkKu0IycqxOWAGSNu7A3c8kbTkZ6VsGKLetvFJlo+CSSeMgNjvyQcjGD6UpMrFmUOVXkKgyAcn0OM+vXii2wrFGES2+Z4GYSyKdu4BWOD8wyGwAV5Gc5wBjNWivkKkiKUcAqxAJDocEYG7Bx6AA9+2KoG5vmLNbBBnBCqCwyx6MwOM5GSMYHHFXhcW73X2OZmjmADgoQVAz1I9B6D1zz0pS3BnQy2c10wFojJ5i7T5gyBlc5BAHQ4PJ/wAaw5NNktpS9zEzNwyl1GS2MgggnbxyQB3+gr0nTrWC6iUwrgbQFO7a20DrwvX2HHSsqXTFjHnlVKqdoHGDlQVGcDdyPv4x0z0q0k9jM80lsLt1aSOQCF2UsiHJIUjO0bfkUHGTzn27YOteG9O1bTF0jXUe6WWNmXOAQ3PKtnIKnBzzxyR1FemM5dzkhGPCADOODwFBGAc+gHU46VCtjp8h8japAxggADtg8k+uMZ5FJpNWew02mnHoeB/D+DX/AAvq03g7XN7QoplgnOShXpt5AIOOnHByele0mbfFJlwIiCzZGGyMcK3AAz7c5zikvLe0uGaPzWbaMF3AXAPKsFYtkD14z2HYc1ePb2kaxsMqQFdgMjHIGG2jB6k8nNZxjGCsjWpV9rLmaszVjvbd0EIAZ2UBXXOWKnDZOQB3wMeueleceP8AxzZ+FNEku7mUyyDPlRKcNLJkkKBw3XgnjvXJeL/ip4d0DdpWku1zOMllQbinqwBLBjg5AGPxzXpX7N37Mmv/ABu8Wt8RfHwcaMrhx5v3p2H8KnC/LjhmQBc/d71jKtzPkp6v8DaGHUI+1raL8z0j9hn4I6lr3iFvjN4zh3SbmkgYjA8zPbJPC5IH4nnrX65x4wcjHNZOh6NpugaZBo+kxLDb26BI0UYAUDArYHpW9OmoRseXia/tpuXTp6D6KKK0OcKKKKACiiigAooooAKKKKAEwKWiigAooooAKKKKACiio9w6mgA4HPalJyODmuC8cfEvwJ8OdO/tPxxq1tpsRyVM8iqWwM4VScsfoK/L/wCMH/BQPxH4quP+EV/Z70xmEhZDf3SnJI/55xccY53OR9K58RiqdBXmzswmAq4mSVOOnfofpd8Qfi54E+Gli194tv47YIpbDEDOB0r8wPi9+3/418Xao3g/9n2zWFWUhtQuFyeDjdGp+XAHqDXyFc+EPEPirUP+Eq+Ml7dapqDMVSKQttXAJHGBgAZ4AAFdEzJZ6MbS2YJJGoDCMbX2jjKkHGRwcnb9TmvlMdn8m3Cnofa5dw3SptTq+8/wOStNN+JPxQ1Z2+L2v3l2QwwskxERZuflBOwbQDgBT254qLVPg14P0a/DPH9qYOMLIxz1+9kqAyngjA6859Na61RpbJbZnLyxMszNMFXeRwu4qAQRngD255Jps76nrNo8Or3QSTcHRlOQoUAhSx2nb/CQfUV8/PHTk+a+p9NHCxittBLjwt4FtGtoRGjGWJ0WNFCkE9WDAAsVxwcD1B55xtO8M2cbSrBbsIpGIbzZPvE9cDhiGHDDvjgV29gNO0mVJZghkKnduOd4OM4xwDwNvA961LXVbWOxkuLVVlkjYkBUGGYgsdrSbgCOB249jWEakm9ZF8kVpGJzzeC7C/t1F1YkyFQI2aRSCR0LewX2x68nNcvP8PL7TrpbrwNqL2Vwu54xFKyEhef4VyB1x1yBwK9D0sT31s2sTNHFI8RQOyqzFmbkMDltoB524yfwran1WK/0qGSOAm3RiCxUxkJnaQyKchQMnIJwDnAPFb06k4/AzGcYyvGyO3+Cf7bfjv4XzL4a+MvmT20O1UnZTuKMVC7iOvy5IbAyOvPNfsV4C+I/g/4ieHoPEnhS9S7tp+AynkHupB5BHcGv5pviH8UdD1W4m0PTlbUZYmMKIqhiVHytypAyBwCRg479a5/wL43+L3gi6MnhvU59Ctd5cO0hAVmwo3KEYMvt0wcnnFfTYDNp04pVdvPQ+ezLh2GIfNS0l5K5/VyGBHamGTj5ea/m8sv2kPjhDcFLXxdPcOZScySeUpAx8qjZhju4B5BGcgV9m/Cr9v3W/C1zH4f+PFuIkkGYL2MqVYKBuDbdyn22sT6jnj06GeUakuWWn4ng4rhbFUY80LS+9f195+vNFfHnhP8Abn/Zv8XamukWviCK3mY4UXGY1J9mbAr6zsdTsNSt1u7CVZonGVdSCpHsRwa9WlWhV/hyueBVw9Sl/Fi0alFNUg8inVqYhRRRQAUUUUAFFFFABRRRQAUUUUAFFFFABRRRQAUUUUAFFFFABRRRQAUUUUAFFFFABRRRQAUUUUAFFFFABRRRQAUUUUAFFFFABRRRQAUUUUAFFFFABRRRQAUUUUAFFFFABRRRQAUUUUAFFFFAH//R/fyiiigAooooAKKKKACiiigAooooAKKKKACiiigAooooAKKKKACiiigAooooAKKKKACiiigAooooAKKKKACiiigAooooAKKKKACmk4B4p1VZnMcRYdcHH1ppAfA3/BQH4hr4U+Beo6XauyXesyR2UW0kEqSGlxj0UH61+ZGjaadN8N6XpMkB+0wRqUJLfMGGGYrjbxyVJ4I5Jwc17b+3p4pfxr8dNI+G+nyNLb6LALidVO0ebJ85ySQM+Wq4J4w2K4HRdNvEto0M4Xyl3OFj3F1UKNpBC7COMDvzjoa4qf7yrKa6aI95RVKjCHf3v6+47SwiS0uf7MgQLDbRKPMbaFZjychfbJ4wBW5pypZobyVvLDSFFYgrg/cUNuJ2k8AEc9BxWbpnm2JmgWXbHKi+U7MCSFxuLLjOc55BGeO4JrZikvA9useSdpdQwJI5HynoCoJ4Jz83TpXTvoYl28kto5vIYqyuMo20AKcAHAHQNg8Yzn0rI1SabT4APKEwKiTeoUYRzwxXkg5+uTzjFWiJnaS3u2STzSSFaPgIRzllH3ieAcgD0qvLGlpYedYjfHGu4KSp3Z4P3gcADkenJFDuK5Zj8p9NaBdyy7QWLHBBPQhjnqRjcOmMcVhx2c894Y7qf94RkbVwWG3G4EEBgRxzz3zmrF/c2F5DBI0cjyyMGR0bgMflLKzE4wvGMYx9M1oPavNLLeouYo1Ckk5Y5AOWCnlcj7p49qXkK+g60vTbn7MsoUSL8juMNwoVflIB7EEHp75NVrIBZZJbuTdPhvmIA4GM8KAD7ZI9cVdvIZJdPWS1IBYjb5mCGUdRkFeQBxz7CsfT1eaFceYxDs7NJ/rFPIBOVGcYxznjoOtF7bFNJl6eWO/SFPLWORz5ZY7QoABbAB4YkfmOeMCpDo4+0C4kR8HO3axCIcdSvtnOVwccVRSBk+z3ZLYVjtkABYsf4WVjyCOox0Gc9K7XTISI2ZpRGJMNtYEsOfu5BwD6gD3NCJvqPtvLluYLeJH2qpUsox2+YEEnPHBB47irkLMXfzxteMAAHoQxYqqkMBj1HH41Db2zFi/+sBOzDLgjH3SSckc8+nYYyKn1Ke5aZYkgUiZwqsOMEEAf7WCQQAPqatdhoz/stvJceY07MCAVVBgorHKkc5AJyM55+nFW3vjEqQCUebKrZXbliRkhvlGOe+SRVM31skrQlNs8gKk7ipDL23fxYB9xjtxXCxambe68towWAMmApJVSeAFA6Ec8euSOlS3YEbmrXJuUL7vlZlZlHyqSTwTt5P8Aezj2rM1KzkunVw+XAORyo9d2G6HA55FJc6hdTSrdqzOs2W35zhgPujbjCqOp6Z4qjObmQ+aisAW2srbfM6fKp24IHv8AhmjoJo8UvPDviPwlqctz4MlmiiumZ2jUsEBC/MWYnbznqcY79awv+E88QWcyxa7aQShvuyquxyEAJyclGbDddob3619AXoWW2ihnjz8yq6qAqgD7zFT8jNgjIY+/XFcjd+H7d9SdhEJIJmXykIMkRY5LYOWbhsMx+70wO1YewV7qVjqji0ly1IXPIz4ysdThn0/WYGeymVgCFXPzeu3I+UAd+SM+1c34K8aXvw61BtIubrdpk+WSVScKcHaC2CwCnqB1/l6+ug2zRrcREGIyyQq7HezORuHzc4UEcZB4AGeKoSfDqyvtpggRYpcsyONpypO4KR0K/eCkHIOPplUoTunfVG1PE0FFxnFpM9WtvEWnTBZhPG8SKGJiJIO/B+7nIBPYjn1JrpDJst4LyO5QHJYlTk8Hk4JORweCPrzXy7d+APFOmX0bafIog2rJE8/C7Ceqseu3PYfdq7Hc+KbKeO1uJV82Rd0J8zDPngMu77wznAI74I7VTqzhG9Rad1sZxw8Kr/cz+/Q+k4tXtWfYytufJc4ILAZxlcZ7jHOPWtK01e9ceTbvuC/IzM3IDDBCn7vfgA8Z4rwh/EPi3w3dGzvrCUXIXOHiYEgZOFZQwPGQD8uatWnxT0jcvmwuh4bBIZQ2CPmGFBPJGQMZ96uNaLV3oQ8JUWyv87nvR1aOCYQswbzAwcOdxGMDDYPVemOvGavf2jZpsYnDuGQ8blA6EkfdyexrxvS/iL4TuL1ZLmc26qGYgk5HoVz8oP8AwL8Ktx+NvCjRqkd/CV+ZvL3AcDnhj8uTnOO9UqsX9pGPspXs0/uPUby6sXtw6t5aL1C5XOOAePu89u9VbzWZFnh/cowUPtVeoB7FcAYOMk+vriuUTxH4cuYRfXF3B5edo+dQSSAfvBiSCTjnABHU5qE6pogSS6jvImdl2MrAYWNzt3ZOfmBB7E/0aqR/mX3j9lJdH9zO60DxhJZSSQSOWWSQqrLkBdwB2nHHOBlv0xXsVpqcktnE853bgSC3yZ9gDzxjj2r5YTxJ4b0q7TdcKyjCsY2JbaOD8oVnzk/NkZ7Yq0Pi94X0u/Z5g5hQFHBGSrkZVQmBwTjLde2QKn2sY6uS+8mOHqSekX+J9B6paW95KFRjETggKcZzw3PocA9c5rgdRgks40F5IixSOiojdNp9lYEYI4OcAjFeUX/7RFne3tvpfhDS5r29uVKGBiVLMemwLknbzgBcA8g+utYfBD9pn4zwQ293afYbEmPIlYxqsZ+bILEs3qw65xx1o+sc6tBXNY4RxvKrJRX3nP8Aib4xeHNEKwM8l1Mud21d3mE8BeF2qCOcnpz7CvOfD/8AwuP42akumeE7KSG13crGFjiODx5rnggA7ccE9QK/SL4c/sC+C9HSOf4hXT6rIAC0MeYosg9PlILD1Jx6dK+5PD3gjwt4S09NL8M2MFlBH91IkVQPyHfualUZz0qOyM3jKFFfuVzS7vb7tz8//gT+wXpHh29/4SX4qTRarcNtMcCIwjBHJZix3MT26AY6HNfo9pmmWekWiWNhEsUUYCqqDAAHAGB6CtFUVAAO1OIzXTGEYq0UebWxE6zvUYtFFFUYBRRRQAUUUUAFFFFABTO1KcZqtLPDEpaRgoUZJJxgetA0izyKQg9a8o8RfGv4V+E4Wn17XLO3VCA2ZFJBJwBgZPX2ryWf9tr9mmCRkbxLCSpZWISXaCv3gTsxkfWsXiKcXrJfebwwtWfwwb+R9Y8etGB618NS/wDBQ/8AZjjvhYjWJHLfxpC7IPXLAcY61hap/wAFIv2crAqbK5uLxX6NFExGfQ8ZH41DxlFbzRtHLMS3ZU39x+gQ46Um4LX5ieI/+Cl/gC1tVn8MaVc3hOD8ylQVxyRkDoeK8U1L/gor8avEHnQeDPCkEDbcxNcMck9RlSMc9OvB56ZrnnmuHj9o7aPD2NqK6p2XnoftKZMdjVWa/tLchZ5kjJ6BiAfyNfg14h/ac/bT8TKqWk9vpaMQHKIu5OATkMeh56A15jrV38efFnmSeKfEtxOig4WCTygRjILFQM55yOwrhrcQUofArnfR4UrS/i1Ix/E/bz4l/tNfBz4WWrzeJtXiMqkDyYSJJMnoNq5PPuOnPSvz0+IH/BRfxR4ouBovwP0wfPk/a7pSVAH91eN2O5yAOnJr4a034c2wkW5a3kkZvmZ55C5xjllPQAnv1x05rvtC8N3Ol2ZUqi7Qc+UVYgEE8KcdTjJGAe/NeRW4kqS0pxsezQ4Yw9HWc+Z+hS1Gw8X/ABD8af8ACW/GK9k1C6ZP3cBJK7HJO1SoIRRwSOT7+volmkOkrDY6VGkUFptZ5ljEaIGzwdygkj+Eq3PGMZwUutT0Y2sa3kWZFAR+FGNx2glcKdo7jB9vWk/4mmrXqrKwUKMMCP4Tj5sE9OOO449K8Srip1Jc0nue9Qw8aaSirIyvEM9wHM1qTKNuxXIBUrxjb6kjjOCcdya5vTb+IOba57oSyMOApIGQM8jpmvRYdJso41GXDgh13AAM2Rt4zk4POeeOBUuo+HbGV1vXQMrrtzlsBxyMYOQc84OAelckoybu3c3VSKXKjzHXGihCrpUDEyZ3csMBVKk7sljnjnr3ApNFbUETykiyhyA8ik4IwPmJGTnpgjPckYrobnSpdPBiDC4BYIq5CEZ42seW4AIzkenWrlpMUtDKoeKAsWzuOcgABVwCSCRjGBnpipjB3NedJWM2W4t4FW3uYykhOIggzkgFmII9DnB7nirtlFcajFDBAiEuwkZWZcxuRg8jB4yAPc8nApmtQiwLRQSLFJNlzCYwAzHkkqB6c8d+1V7O+uDarb6XZOZYViIbBMbRgkMylT053Docd+9aLexne8bmsUs4b+5shEvliIIu05IVyTtUA/LhsnlhyT25r5N+I3xB1y01o+DfDcpjUoLdi2HZX6M4ZcjexGdw4HbPWvfvFGp2Hh/w7falds0UrgmPymb55CAAGB+Zvl+9np69M/GnhNftF/NqTSqXUhY3JySxXbtUZ3YGcep9etdmHSSdSS0RVKCvqdzoGiWGj+Xb6TbebcyqJZZ8kyBSrbgdxwDuAJ4Pp61o3eux60kOn3sxkDsYmZzgEhTtIDArgnJYjJwOMVcJihSNdzRtKqqA/JLYH3QCehz24HUisW3ksNNv/wC1dTlLBWLJEozGgK4yFxuyT6np9DWTrOo+eer6HWlypcp2nh/R7JdMSPVy8HyM6qoUDEYweSN2T97Oc57cc4mp+IodRnj0aWP/AEbfhJQqnkcrgN2GMHpxj0rK1W51fUo0RisbS/IkY+ZUx90gjIVcsG65BHPertjDYaUkltqGFLMeNxd2IB3MrDJCt2DDnoSwPEpL+JPfsFrKxfvvCej3cX2R1CzybRHMIxgMqg5XbtOCOcnvX09+zt+0349/Zt8RR6F8R/MufC1ydiTqdywYbh+MsBgcr/F9evyDP4pTT5j9nkzburImwEsoQDaxBOVBB+g9McV6FBe3fiLR5LZ4yySqymMshbCqCqsSuAFLZ+UjI4xXVhcbiKEozk7o4MVltGvFwlFan9L/AIP8X6H400WDX9AnW5t7hA6OhypB7g+hrrQc8V+GP/BPz473vg/xQvwo8SXTSWGoM66fuBzG0fDIWAKgf3QeR6nIr9yo2VkBzn/69foGCxSxEFLqflOZ4CWDrOm9uhPRSDpS11nnBRRRQAUUUUAFFFFABRRRQAUUUUAFFFFABRRRQAUUUUAFFFFABRRRQAUUUUAFFFFABRRRQAUUUUAFFFFABRRRQAUUUUAFFFFABRRRQAUUUUAFFFFABRRRQAUUUUAFFFFABRRRQAUUUUAf/9L9/KKKKACiiigAooooAKKKKACiiigAopCcDNAORmgBaKKKACiiigAooooAKKKKACiiigAooooAKKKKACiiigAooooAKKKKACiiigAooooAZ15rB1u6jtrNpZ2CJGrOWPQBRkk+wHWt/HFfLn7XfjiPwB8CPEGul9kz2zW0HvLcDy1x9NxNTOahFyfQ2w8HOpGC6s/FiLXh478eeOfilqSSOs1yyQyBgApdztAY56IvAwB2yK9l8LLqGm6KLi8iMM4wAXAIAHzbug+dc8Dv19K8S+Hnh60s/Bdjaagdkl87XcgBVWKR4woDZGBxuxnIOR617V9nu4tPW7eUvvVWVEYjl27DktkAnk89zXLhoWir77nt4qSlUaWy0+4qWLWlvqmnxIs0MbZ3LnIy2SudrNgYHygAdeuBXqskcMo+/wCYVIUsoOIyOASMkEZBDDGeetc3FYW92iwwExxld8ZQ7QCGHKkcqcjg845x611tl/blrBFa6i3mRSuzttXC4XhQGPy/KTk+o966EtbnK3rYzJbq1uZt8vzXP2YgpgrjAKruxgZAzhGyc9+9UI1DQC4miJVAFZlVVAyD8x9wTnGNp9627PUVstQku5Srxbg6tuGQxBX72ACMnkY6Y5J6GpW0MI8zTcQIxG/ZyVUdG2nC5HoAT9M8OT1FZo428sYbK7e8thKYxh32klCxABZVUYBYZBxjPauv08G6WOcxLsYhSFRSCx6N64wDjIGR1qK3RyPM3YSJCWGdzFg24kluenO3GB09TSTyabcsIWuXXcMyc4XJyFXGSAOnHTjjjih6u4h99ILQmd/kVsMWJwcsR94YCg5HPfjrjFYDu5DHTkOCuJXHDEHcysM/7ROATnrnPAq/LeW99KbSIK0Q2GQsrfdA2lizZ+ZQMHnuBmtbTdMt5JSIfmVZCDtbauRn5WA5OQTtxzSsaPYoW/lSWIDb3iJCtuXgFuTk4GM5HPqDziugtTbTYAIcg7DIArHaerEHg9O2Cc+lLJodi8SzRqIyCoYIFDEsSctnkkA8+/1rQtm06e2iWQsZZMgZ2q4C5Uj1X0YDp+VUtNiUFgyv1by5COcBSSB33Z5Yg4Ip9rcsY/tMQZDnaWA24AwG+6SRg469vaqkLyW8yqXRTk4bGCcnKkD+JiMnr1xkiqVwrIgkhX5SCHD/ADOWJxyMg52r09OlCdgZRvbQrK8q4IXoSBtAHLBR0Ukf3RjsTmuUuksrcmS3VY/PYBskH5gvVuyDr93r3GK3H1Sf7a8ZZQQpIO0E5fnGBypGOc+x6ViBYr2F94aWQLtG8glZM4IGFGMg8n0780W7hqczJq0GmSxtaxiR9w3ByCSxUjPPTg8jgd+orT0q+uGuDJcqxMpG3ox+6WYknrtwAMHNR3cGxDLJKQkWSuBwpJGCNv3juGB64xXOafepFO0ghIkyQC8YUqx4O0AkbieDyADknNTezLaPQ7O1Vd4tJApIwuQD97HXH659uetXrfw/pGoWTyR70nA81HVQpXbyAARldpyCRgHPTuMm11KyuLeSaBkkByPLCkbmGSBu+vYDjBzUn9qGHzPLQtKWWXKJwrkbWXp823JypyeRjrVK72MpXuY02lRC9EDRqZp0ilaN+GZWJYvgAgiMn1JXqxrXvooY9TWC7R/LckKzsNgzjcSy7TkHDBiDuHGR1rc+w2t1BDJCTFHCzO0jjAUNyzE8MCTyFHvurLuLC4bW5Wnuf3d2mHQsqx5XnBXHTBznJHsc0pLmIS094zIbOObTvsyTCORZyu8SK5Uhiq7mLH5QOShOTkc5rzn4jwRwyaNqtzGqm2vDE5IyBghgxwSeG+6T1Pau/gs7q71F7CyiVi6szQzFmWR25aMtxgc5U4KjPFec+J9Fij8Cecls8VzaTGZPLZd9u7FSyHnoMYBGQcdcVlWjzQaaOnC1OSpE/br4e+H9C1nwJpjX9pHKBboAJI1JUgc9j3zUV1+z/wDCC9nNzcaBZsSpUhYwqkMcnKrhSSepxmuS/ZZ8Up4p+EthegtuVQPnzuIIDKSSBnIPUcV9Jc9a1g1KKdjza8pU6s0nbVnzZf8A7J3wKvpGl/4R60jZ23MyqQSfXIIIrlLr9ib4FXMYX+zGUj+JJGDH05JPSvsD5aXAPSnyR7CWLrLabPhaX9gX4HSyhjFeIoXGFmIz+eazX/4J+fBYxtBE18qsSQTMpK5PHG3Bx05B4r75yPSm8kYxS9nB7xRax1f+d/efAFp/wT2+Elq6uL3UWPAbEiLlR2GEyPqCc+nevSPDv7FXwK0AKTpz3TYIJncvwe3Ir65B9sUnAHFJUoLVRQpY2vJWc395wXhn4Y+AvB6+X4b0m1s+pzFGoPIxycZ7etd0LeJfujA9BU59qZtNa3Odyb3GhMdKdg0+ikTcKKKKACiiigAooooAKKKKAGg4qOSRY1LMQAOST0A9ac5Crmvxc/bs/buvfCWsXPwk+Hb77lUKXEkZGFY8DLqSQeD8mM5wc1lVqqmrs68Hg54qfs6aPt748/th/Dv4OW8unwTLqGqqAFt4fmIZhldx6YPsSfavx5+IP7X37QfxXvLiPSLl7C3DHgkQwqMdCOTuGOMgZ574r8/fEPxI8Z+JdVGpXMm0qTtB+YYJ6MW4Yc9+2PSuns/jH4ktIv7M1W0jmChNhjAjK7MkMMhgTz1zjHSvCxVavUTatbtex95l2SUMN701dn0Do/wl8VeNb1tZ8SXc9xIwLMvzOxJ5b723HI3Lt4Oe9ejW/wADPB9nDFJdRzOxRtib1VDk7gchyMc4xkZ6kCrfgHxT4f1vQbKSCWcSywxvJGHYFSrEAMww2ByQAdoWvTr+9tNWhjksRCgmITaCpVi277rBlPTOOmeQewr5WrXm3yvc9u1tlZHCaZ8KPB80clzLp7GEAosa43AAEEsxJOR1B449q3r3wVoumyKILIIVyjMiKSqqvA2nJJb1AJPfiunj+0W626QNFOsbkICSzDkDdtbnA+Xn0GOQcVOvim4hnlGoRrHHuIyik5J6lcEgZJ6DnHGK5+eX2mwvJaxZkW+lWemwokTrG6qAo2rvIGDllC4PJweMAdq2dtrb3D3LqjSnCjecDy2PzKm1SBjpjqeckVCsGq3F60kQMEcsBTc3zMrEjkAj7oH8OeT6Vu6H4fsrZNzTOk8vAmJBJKjOVVgQDkEnP3umalvS1yb21bI7O+n1KJI2cJG8oChlydgI3bhzjHoev80iuG82W4kMcwiZ5EEYZSNo2kBTgHI5JYDjgdq3otLtWdZruINIiE7mYlsdTnqM9sE+2abFNaTRrJFuypWNRkAnH8KnJPP1BxzVK1tTNzGW+n6fqcZvjGA64dVQ7lwMkDaeDgnt361iyPHDbzTWq7JGY+Y2MbmxyCvbA4GOw6V0toitPJbJGSoJVmx5gBPHY7st0B+vSua1CwuLmV7BJCUUqm0ghcnsw4PGOGOMH160Wb+EIvX3mYj6Zav5dzccCXG3k5OeSrE84yf4uRWPd+LLHw3Cs94FRuMkM2QoByWB5zjp1wMj3ro/EU39maa5umWdtqgFclevQjnj5e9fEPxo8WNPdW/h62kf5yXlKncWUlQi4BOFHfnB9KeGoOtVjRjuzWdRU6cqs9l+Pkb3iH4x6n4s1T7BoE/2S1RmVCoJYg8AlhlhnJwBk/zrrfA3w3+NPifwvf8Aj/wHK2ppo8oE9sh/esGwQyqxO4AH5jnIwetfLcIu7DS59W09tnlEwCRMJyzA7lXOSSCMMeg46V+xf/BNnUtSubvVNI1iRZFZFIjJUtk5LHC9ATxjpnPSvtaeUUKfLBwvfqfHyzytJyqXSS1tbp2Pljwf8Q01lxP5RjcArcI5DSAqRwE5Y5ycEcg9sGvU7edprb7Z8xDDeXYhmA5Cq2/5gc8cZOBnmuJ+O3h/TfDv7Uev6HYxJHCxjm25PyhkB3ELzgMCT+HNb3h2eKTTC4AuAAUbHLFiMbgMAqc9fr9a+MxdBYerKmnsfY0aqrUoVrWur/eWbzSBPDY3G5IDKQHjT5g+QW25IGRnoeM89BxSRpLBdkHzGIfYybdsZJORnGA3HAAB6daWSW6aWO6gIe1iUhwFLoACMYUAruByMgcgVX8c+IbLwh4Nnu79xGnzbixBYEcKoZTk5Jxjg547E1EIc0k0i77RbPl/41+NtNtnXTHjFw2H8oRMxVAcqxxk9MgYbPTGRkV5v4EsYx4fF1II47mQfLvYqpXIAwuDyOpzjJ4HrXM6Zb3fi/WZvE93b7LctuVWGAVJLD5m4PI55r08/bZ9KOsyeXFJIx2xhWAC5wFVmAJHG7tzjHauutFU6fsY77v17eh10Yu95FmS4slbypI0eWQAYQ446H5uCMjH4cYrK1VJI9SN2ZncMokYD5cLjjDHHTnAb1qJZllZ5AqyySAhWQM20D5iRx82O5B6kc5rA1YzPPHbPO33g0mDySMnaCMgBcen1rgo0ve1Z0Xsaem3t3q1qY4ZGSUqGYY4AJH3iQAG28fNxzx6Vfis4bppL6VWaEqY0Yn5h90ANuOc5GAAMHnNcvpd5cq8twmFj3Hdhs8HCgbV6k9eTj2FdH50g03zHuGCyYZwB1Y4HI4x3yCQT3rWonGXLAdk9Sw+lDyIt0fms0pTy5VAyxU9z9QMHGSOy5Neh6Xp9jc3USbmCJGoUSbTgIM/NH0IXkE8k4A57eZ/ar64uTbQGM2vyuhQhcgnaNxJClmwRj8B0FdFdWyX8ME6KiyOzGQ58tXQBt3TnOeuDnjHHaZ82ibFy6WRyv8Awluv+C/F1j4rscQS21zHcFXUDKu2XYjAJDDOQOnHQ1/VD8MPEA8WeBNM17JY3MCMxbgkkckj1PU9vSv5cNXitHV73xCoaWdFFoXyCykHKvjlAowCAMk4Oc1/Qb+x/wDE7w/46+GFnp2lToZrJFR41wChA+7t649OORX1uQ1Y35G9f+GPg+L8PL3aqjouvbc+x15FIegpI23DNKegr6jXqfBj6KKKACiiigAooooAKKKKACiiigAooooAKKKKACiiigAooooAKKKKACiiigAooooAKKKKACiiigAooooAKKKKACiiigAooooAKKKKACiiigAooooAKKKKACiiigAooooAKKKKACiiigD/0/38ooooAKKKKACiiigAooooAKKKKAGv900J90UrfdNC/dFAC0UUUAFFFFABRRRQAUUUUAFFFFABRRRQAUUUUAFFFFABRRRQAUUUUAFFFFABRRSE4oAhchEJPAFfkv8A8FJfEt9rVp4a+GWkzLvvLwzzITjKqNqZz0AySTiv1V1W6jtbVpJSAqqWYnsAMkmv58vGvjfUfjL8cdc8eSHdaaYrQ24UAcA7VXnjOMndjPFcuKvJKkt5Hq5VSSnKvLaK/HoW0jtGuIrOREWO0RYGWJgSDtBJ3Y/hHGdudvYV3cOoaYrpdyQERW6MioQd5YjKsmOucY6YFUtA0S2d5JNTlnlkldH3gDc5cZCkKMDaFwPzzXV/2aItZ+waXvNvtQOXDMD5YPKsMKdvO4d8/hWvLy7Md29XuN01zJHEriOC5c71SQECLGDk4IAAAweM9RXSeJ9QnvbZbMSKZWKsGhDE5/ixt4KjGcA9PXmqlnLN8sliGaOPhGJyTu4ODzjPQZGc9uKvGCznvrZ7rduQMu58DaDkcKGJPA57nqMVairDt1KmjJCIY4dQKu7r8xClBwOpHG3APGO3GBzWd9liQx2LsqkuT5ucRgknptA25AOCT9fSujntrmaOO2tLRrrcQVVieg6/dyWGOTxz+tY2uf2qCxgtl8tdqBhtYbVPzHy2DKcEdjyc5o5XYTGyS3KQmyuyrAKX3IMyEKApGcD5TyO5OciuispI3jj82XzIgilXVvlj2gZVmz97sF9BmuXkEYjgu7uN5pJWxv2nAjwcbsbcFexAAAHArRjtHhu1P7yVG+XHBVWwcsQx+XIwcYPr3pJ2QJaGFqGlWrTBxKscUrrhCOGYLgHcG5yBy3Yds10uhJMJHtLwKojQFomDMCrHhgxAUjpjKnGcg8063tt16XlP+rG4IRuBJB3cAAKMDgc/gKmvLOWeFILJmk2y+Z5PltycZUEDGdvpkhSKErod9DXnsFtCBEBGCoJOSCNvbkY6dCeBxQbe1Ma2YG5yAQpG0Ajkktnjf1wQQDyOabYJBdWyoszCdUyN4IyqnJJYjLZwQATnnJolntPJVtxODvJyMqBjAypI45xzjPTrTi11FcedPeN1t4OWjPybm3HBPOMkjkcqpwfpVeYpJJ5STsMZAdiNwIIIG4k4J6dO1Umkbcy24YORvBQ87ckkYYAKfQeh6iqz+IBanzIkVlkQkFhlW4DMACc5Hb60tWJu+hSvH8pFR4ysqPsRkxsOQe4G4D0J7Z4qrhbVJLnhWiUEqgLHcvAyQNxz0xzk+lUZNSv2WK/dVQLkFyw2gdA27oe+Bz9etKXWVvtcTMFRiQc5UAclSAOct7EnIGaCrGLcMtws1mkbJJuwoUnOT8yhgDuQnAPsOe1YK262kBuJXRmABwuchc4ZVYH5go+8x9Oua3pDeXt+fNi3sWzugYHBLcAjI4wCORx0ArP+zXJkm8tGYq7bW3FF2HqoxgnJDZYZHpimooEdNodvIsoigKlWUruUKvUYBXHXPAxg+pIxk3tViuH/ANASNZiflySC2MZOSBgZ7qP4e1VI7pEtrexEagQgopY42oQCwyvDFdoJBb3GcVasdYhnElndbGlXCFyPv54BGBjI6deWPvSXYRWt9QdbWGe4wZ3jIZFUlSoO0KMkLx3Azjp3Fbd8ftrw3en26s4AZ0V8ByTj5WwQGUZYcD0I61lX2lQ2YUwxM218OCOMZz8y4IX7244HTHNSxToBBc+cGjlGGZX+QZH+1lgQQeR9MVWt72J+LQdAt1asl7bEyZQuDLIGbGcFSwOFGfmzySOc1zmt6fNdaPPZNaKLcN8hctuU7lPzZ9+PlJGD9a1ZPMitmWBmSRlj3OOBgYUFSGJAx1GOSCcYIp8NxLc26pfSCUXX7hgOmWXO5l/iUjHPalKzi0yk+V3PpP8AYH8UBtHvPBkkmDZO42HIY7WwWIPbGACCQR6dK/Sleea/HX9lK/sfCfxnvLdAyi6Z1UMMYV2HAbBypYHaQ2D2FfsREQ8YYHOaxw70cexhmC9/n7ktFFFdBwBRgUUUAFFFFABRRSZAoAWikyD0oyKAFooooAKKKKACiiigAooooA8y+LOu3Hhn4faprdsQGt4GfJx0AJPUjj1ORgZOa/jt8R6ze+O/Fuq+Lpt5a9neXGSxUOTtGQM9ABnHPtX9ffx8gF38H/ENs6h1ls5I2U55DDaRwD1zj09a/jpEY0rULuyuUZGgcoADgrtbqeM5H515mP5r6H2nCij7ze9yZIIYJFlvGY+XhjkcYHYMc9QOBjrxXY+BfD0vjvxet0wMVpEwkYkEhUUjqQDg8ccdfbNc54e0TWvHmtJpVhE/zuHlcchRnBbnAAGe9foD4M8E6R4J0ZNJSFFjCq006Fd07biFGeGVVIOAepyPWvCxmJVFPX3mfXOSn7sfhX5lbR/DmlWsLi/kRp7hn2FQsbbNpYdBuUMF6g5Ldux7XQoruU/b5ZlMCqFYliS2APuhhtAUkKepPtUusQC5uYrqFXnjkyI1cgBNoB3MD95gQQCOm3gDmrfhKNb+dQVaMICAu8BSxJYF0IDAEcnBznFfNqfvWKbvG7O6t7u1jdrmWIbmDM7hgSwAGMElQBnsBxg84IrSSbT5olgjQv5ilGYc8f48g98dq4+3vbbYYiQdp+ePlCDkg7W6EN0HpjBpmnRTkm9YsFX5WCltygk5wv3W7D2Huamb1sYxgmtTrrvT53bzFkJiQsoVcEnGCD0xwR9KsBXnhQ3ErRhXG1sjgqCMqcEDrx39aj8Pwm0j+0ea0ZwVGWJGRxkjGTkHDH6elN1LV5re8jjMSygjZvbkDHUN+HUkGhxVriTbfKXdNk1O6jmEaho4mKM6+oP3tvc/Me35DqXP2e18lICGgjffuTAJcDjA+bk5ycdM+9Xf7XMdmAqiNmBCqmAWA6kYyAeMZzVW2dIzLeSkIGbksAOvUqOeAegI9R70lJX5SVe7bOa1fULnS9SMkxBhkwOCBkk7cMw6bhn3wM5rqdDjtHjnls5RH5hJVWO4rgBiQ2dzZ5PQ/WsvxTCYLNJjlVDbvmHXIIw397PbqccVxujSXK2081zMsJI+V1HRkPIYMxAXHRQTnrmnfkloacnPG5ueKIY78TkTbyoV8AEqwPCkjjjI5GevXFfm58Q4Jn8d6m0jMWjZEXeMnI5BPBzgnoODxn1r9PU8vUbZbsKo3x5YD7pIBHsdoGMDPHSvjH49eBrzRPEC+JIVYxzIqXDDkBgAFIOM8jrnpivQyuqqVfnl1OXF03UoSpLyPEZtIvnksbCDfHhnkndwFO4tgIy7uBxz1GCciv2C/wCCZXhmNLLXfGsO1olkNmjhcDMPEjKx52lj0yR/Kvym8L2Nl4p1O30WO4WOe+kjQudqxw2+7DFnY5GSSzHOCeMYr9RfGf7Rnw+/Z++DK/B/4K3KX2sSw7Fnt9siRmQ4Z2ZflLsc5C/XA4r7SWKpR9+T0X5nxkcDWs4JfE/w7/ofLfxH1rTPHn7U3ivX9JkM1oLr7MXY4G6IeW4A9MggfSvV9AsbO1jEcvlxRwxFQzIQxU5XkL94DHXIOOxrxP4ZeBJPDWk/2jqzM95dAyZkJ3FmbOWJ5DN1z1HrXv1jZSPD9qC7nUABexAxlRx83BOBgk+lfBY2sqmIm13Pu8JD2dGMJFewvjFqa3UytOoULlMIqKygEMWAVlB5JB4zjNfG/wC0F4gbX/FNt4E0x1EBxPdCLO0ncxXO45yFwSOnIxX1rfo1ropv5mdo7Ulguw+WBGDhWVV3FSBy2Oecg5r83La6udS8eX+ozSCd5XLH5htz1VQx+8AvAwM8V0YVNKVS/wAK/M6cPHmldnrfhfQku1h1BZcLGygREDBbAUkjJG3sMYOas+JrJr2zjtNPkCgeYpLjO4rksAoBBAJA7Y64yM1KdQit7nFwq+aSSq4JCHbnnaC23pkDODWbOXtY1tImBMuCqZ3BQxGdo+8M5JzjnAzXnKrL42emqd9ilJbxW6rJeKJJxtUEZA+XB2gY2+mQSc+mRTNWsI7yTyAwaRmYhnUE7cZAxxgcdsfXmrOo3lu80ayxJJKWCrknaQARgDGCBjB4GPrWRNf3P2krIfMO0EkEYJ9ATwMd+eewyaIud7rcaV1YbbabPZxtfxyPISoAXADHJ6ccHJ5J6kc1XDPFozC5AkACrKFBABJ5X5SATz+A696nm1Z71444pdig7mXOMemcAjA6A/mOtYnmy3Fq1nMSQ6licbQAOq7h8x54Ax71vTUnrPugk9Ca5tdUllSUvi3tVC7g4+VG+bbnjkEeuQOldHodnJqGoyfaCIWkVsYyxRjnbIoy20kZwewx2NYc7vYWsabgA6BpI3IIGeee7ZGFAznPJFP0IhWkubomOIIVHmDcecBlJwCQOnGMcCtXdxuQrvQ6/UNP0mS4h066dgsCGM7ixcknduUMWADDuOnPTpXXfBn4o+IP2ffHcGv6fLN/Z0+WdFI2zx5ypLEHLKcjjkjn0rzi4SGG3N7EEW4O/cr8/Kgy424JGBwozt9sUzS/EVrq2hvZaspkMblYfLUmNQ3VsnG3AxgMM9OD1qsNUnTftIGOIowrQlSns0f1LfC34g6Z8SfCVr4j04bBOil0JyVbA3DPfB716VgYr8jP+CbvxA1aTR7vwfrjyNIsrlDLwxEeF+UDKkDgdjgDrX65J8y8V+gYOv7ampvc/Hszwf1Su6XTdEo6UtFFdR54UUUUAFFFFABRRRQAUUUUAFFFFABRRRQAUUUUAFFFFABRRRQAUUUUAFFFFABRRRQAUUUUAFFFFABRRRQAUUUUAFFFFABRRRQAUUUUAFFFFABRRRQAUUUUAFFFFABRRRQAUUUUAf/U/fyiiigAooooAKKKKACiiigAooooAQ9KB0oPSgdKAFooooAKKKKACiiigAooooAKKKKACiiigAooooAKKKKACiiigAooooAKKKKACmkgClzxms7UJjDau64yBgZ96BpX0Pjj9s/4uD4a/BzU7i1k2XWof6FbEdS8g+Yj/dUE1+bHwq8LSeEPhzAXj23uo/6TOXJXKkjauAGZiq89OpPbmuq/bR8ZTfFD42aZ8NNOkMtloCedcleB5r/MwPIHyqFX6kitVHvtRlhjimU28YJY4OSFAAVjjAA9+tcUH7SrKfRaHv8AIqNCFPrLVhbWq2USxQh5RMSTlPLBfPKsBgEgfx9vWoo9Js7G8ktowQ8a4VgMnLnLfdfDYOAxPoOau2Vrd3VlcXNnLGQpUbUO0FV5bAPygseMjiq8N3JdSR+RGFVs7pMkoXAzhmO4HGcE5xx0rp9DkNDT7iKy/czv5iIcKCerE8AcbSOuOPb3q1PBvKtcNvHEgG3buK5yctnke2AMd6hW5eS5RZCysy/Ky8KDjoME8cdsfWtS2RI5MRS72UkoGy5znkEcAHt7frVJ9DRGpHe3dreta2xaN5EJbBUAr0ycAHA+oBzWJB9leF7QxsmWDEbSCTnC4zgg4z6c9Ceh17K2Se4P2i4LZ52MQxBB3MucYHT8veq2pXTNqCx2qh1wAGKnOQflXByOTnkewx3p3ZEtyjc2Fqt0Yo1MQjAzvILNnnDAHnDAY+UgdOOalayJgPmMqq+1du35Wz/eVgAuOeQOB1FSwIqFUuFZZM8jDEMR1GACFwTnbx9MU+aco5jUuIwCqgHaJN2Byeeh6H+YpJJCKMV1eadL9isJImB2lZXLNsGcOpwRkFeEG7rjgV2U8jQXPkSF9jtsVn44OARkZyM44IPTvxWVAoS2U2sG5SCuGwpAALBvRl74xkdM81JaSt5RAYlwqlkA+XJzhQSeOOgzxnOKQFh9Nt1ly27dwi7UDEDOQTxk7SOp7deRio7mb7TbyWuFfy2IiVI9wwo6hvcn8fWnSee9sY3YbXyQMnMfzfLliSCenGM8cZzWbc2RVpkjBAZS5UAEgs2S3HQ84AwMjHTFNpbg2+pz0MAjkuZIZWiTaNhiYhGzyV5GSwbOc8Y6iqEYnkijS5iJiLH94xKjb0VQMYJY85xnGfatW+ma3mFzdjzGXKMQVIzjggDgnocd84rDv72R4g+mFlLBlLMo24bIAK9OoOOaL30GkR217cqkwWECNnKkL0UnGAyY2lcHuScD0zVGzsb62zDIUjgVTt4JAYggnLHI6AsPugZqUQXq/uoIgYJSAXWTDElQeQuDwM8H86geT/T4Ld0YLEfLdXKgMu3hw3zYBHHLAcY7iiLvoxJD7XyoAy2kDHYQi7CcgnnB3YDDvzkemarQ30ZeSVR5AY8EvyOcHCnJPJGcHk8CoxPYWpXVLYOil8MjZAJyQOvzfKeWyMYGM8g1fj09JnhO0KI8FdoAUbiTkuDjaTwQvXA9KNL7jWg2XUJLacTgPJAHG844iDfxKqqWPOMg8Dr61ZuRHJGZ8eaGKmTJY8DjcqjcCxGB7ZzUUMUq3MunXuUnLBlVDkYYYA7FW6478ZFQ2FleaUG86OQ2pZk8wllGRwNy9X3E4BA69epoirsGdXC8slsblgGjk+YSMfmIzgKR6gdcg5I/POluptqwiHBJZYichmGN3zLnuxzx0HPAqjdRbbT7TYMGiKFVaQjAzzg5JAUEEL788UWs9xcWgWR0E0gVkRjwVIypVgSSCByMg478UJaXYk77CrcLespeXyGdiuDyGYk7huxkqcHIIz3Gant7q6ELWhRvmG5mwFWQDoVbqqgD5hhenuKihsgl1HLO5YxYVUQA4552jqyjO0g5IHbrVa2vZbTUZILmIK0h3MQxOVAJyVOW29Qeg9ulCSQXsU9A8S2vhj4labrwjCRTOkY4IUksCCD0yPmwCAa/cDQ7mG+0i3u4G3JJGrKc5yCARX4N/EGGzk8JDUIZjBLA/mwkguCBjLKwHChepIOB3z0/X/8AZ38XW3in4d2s9tIsiQAIrKcgqACCDxkc9h/hWUbRnbuLFR5qKkujPoAcimnoKVSMVGGyTW55aJSM0o4qMyqBk1TudQtbOJprlwiqMkngD6mgaVy6cdaAVHB7187eN/2mvhN4KBhvtXt2mUE+WkgZiFA3YC56ZFfLHij9s7XtU1Q6b4B0me8gbaon2FYznktvzwoXB5x+BrCVeK0jq/I66eBqTV3ovM/SoSRr1Yc1UfU7CNtjyqp9yBX4+6t4x/aT8YwyW0mqppyk5jdGbG0ErlsbWGVOcbsHua5qy+FfxCkdr3XPFNxdszcOu5CFYgsud7ZGQevXOO2SozqP7FvmbLB0l8dT7kftZFeWczbYpFY+gIzU7MvGTX4j3t/8XvhIz+IfDuozXNvE5Yw3DF5I4+N20scMDkjA5weMmvuL9m39qCP4p48P+IUS21JPugHaJBjI2gnrjnH6VKxLjLkqqw55b+7dahLmS36NH29RUUcqyDK9KlrqPMCiiigAooooAKKKKAMnWdLt9Z0qfSrsZjnRkYezDFfy5/tVfs92Pwv+PF1YXJMNnqcrvDGwG0uy5+XljtCnOf73Ff1OMNwx61+N/wDwVS8C3MtlofxESMNDbvHAWAXCkPuyxbjHzDH41w5hFuk3Hc97h3E+zxUYPaR8p+FPCmhaJox03w/C1nGqr5zscyM4Hysu4k4GScf0qTVNU/tJG0mxiPlRDzEDKVRip+YsxG5ZFIO0cjjOOa6Lwtqljc6DYvCqzi5QLgruIdQvzMQCxBJIAOAMdPlFbt5YafdRRW5iDT7mIZSVErdDnrtVD/eXkDFfnUpuUnzNtn6OppS2OO0jVLQWq3M25o1fbGX+cqo+UsFXoFyQAeeuetXo9Rtp582oYIqlXmBwd0ZB5JBLL6nPBGM4qxquiyWlhLIJ5JCpJmdduxYOFYKqkAEA5xty3r3G1pk2i6fDDEhxGxVFEhyQAAAWPLFSTlvoM++Mbp2bBtNXRyz3twJ1hW3KxncZGZi7EcH7wOQT3yQMcelbO5WBshO6ncW4Vhwc7TnAGduTjt71sz2k2mW0Vw0qxrN8rKzlssCSCeDwB2znvniqVxMkduZJowzAsNygHnGVIPBAOPcZPUZFPTaTI5r7HSaBNL57vcskqQxgqGG0ADjI4IzkdTkc8+pk8RafNcWy3kQMWMbySc525O09cfTA68Y4rL0QtHexalnJjRlVGdgZOgkbbwB2wPbOBxXczwxatAklmQEXJiIPDDHOOgHXK/iMVaa5WmYSTjK6OP01o720+zImWjIYKGAJIPXBHK9ce2M1chZY3kSXIVTudG9BjI9fQ9RjtWMrzWNz5SL5gCEOV4wV+ZWBPQdz6n1qzcWqC6UXLFhM4RmJKYPDZJHPCnJAODg9Kyjbc2snY1/EX+nwEhs+anTpyB8xJHIJGcDNeV6Am1Z2lTaD8jAk4BHHyjntwccn3xXpsV5ZSH7FbqJMgsirkjC8ZXJORjke/HvXM/YXtb1pZEIEg3JwCMA/eI7cYXBzjkjNTNNu5dN2Tidho9oGs4o7JgihSiE8sB0GDx9cDAPWsnxh4dsNb0iXSrpPNt5FKtG/OeQCufQ53DB9e4q/GkVvCfLIQKvzsh27cemM9Oxx71Z33T7ZFYMD1Q7gzcbgTjIH6Vqp7W0Zly2l3Pj5/gNbpcyQ6XKtnGCAqybmOCACFOccnJAI6d69e8BfBXw94ZuReSZursZKPIPlBx/CF4U8YHrXo+urfWxjMMSkyDeyA/Iw6jPy9z3xT9Lv5L1BFNGQn3VwcYI6rnk5H0/IVr9aqP3XIcqSklJJIkv/ACYzJJuDmHlmA3AJuxtZQeCS2BjnI6Vs2toslxFdeQXdDng/KGIyzEKAcgcbQOO/NUhCq2sun+U8gZFbzFIyQQDjJOQcDhuncU3Tbpba3aPYRON22QEumG+6A3OWx9eeBxis42vdg7tWMzWYBqseoWyArsVlkaU4KqVA+XaRgMD2Gc9cCvzD06zhs9XuYU3b1uWX5Qdy7WwOMDG7HX+dfoX8TfHlr4Tsts8rxiQpkxclyAzNk4HXuG4FfBEV4mu67e6w4WCC4dpCC2AmTwTznLH0yOuAB078O37KVtjbDJwkpPqdfJc3UzLFGqtJkq4znDMMbRgZAYHBHQHPfFXnnaxTEpbeOGD85A45HOAB6Hrj1rK0u3S0tGkuhh3Xcqg4YlucKQODgZGevpXNpql7eXshDDyXOwl+CMAHjqPw6fjXD7FzbS0SPVTsWLe8uLjUjIs+CuQuQclgeVJz7k+xApmoX8l42y2+TBAbaDgtyRkjnGM8471BNm1iE5CGeYgKACcf3sDsx9fzrLh85skMSQMMepKk+o469zjjNdagm+a2xKdkSxxhLppWwfLUId3zAHJyRzjH+cVe0+7to3eOL7gfhTkrkADg9h3yOtLGEEBsVCySXGcY69DjJHGMdMnHtWumlvYxbkTdOGGxQAAS2AG4xnocAjnpmiU19rqIp29oZ9gu5cjkbPurjPG5scHce3JHHFWLK3EYls12tO484hHxg8EKcnOejfXGeprRZWMH2HzHKyFm3BflBUgFdq9Dx1x16ZpukMEaHUrqKGJPNDKyLzxkEkBWPGC2O4HNSpO2ok9TH1IyWt4jyTiFYyTIQCyvlQV2lSwYjPOD349Rb0CfTmg+0PHH5Em8sJG2qGVCMbjuJyOF5646VXvbK717UJmjjRfJLTF2xEnP8TLkhTnI29c9queTa3889kxVILZg24javByMxgE468EdRyQOu9lyxgRvc/QH9h3VL63+P0MACAXjOzDJAKGHduC9yCuOpA5Aziv3wi5Br8Hf+Cf2n2msfHibUtLjDQ2SSqXVuCoXajBeSCQxORwOnUV+8UPCc9+a+vyeLVFp9/0R+X8T1FPExt/KvzZZooor1j5sKKKKACiiigAooooAKKKKACiiigAooooAKKKKACiiigAooooAKKKKACiiigAooooAKKKKACiiigAooooAKKKKACiiigAooooAKKKKACiiigAooooAKKKKACiiigAooooAKKKKAP/V/fyiiigAooooAKKKKACiiigAooooAKKKKACiiigAooooAKKKKACiiigAooooAKKKKACiiigAooooAKKKKACiiigAoopM84oAb715/wDEnxTa+DvCF94jvBmOyiaVsDJOB0HvXoOMCvzz/wCChfxEXwx8HZfDls+241mRYAAcEoDliPyx2rOtPkg5HThKPtasYd2fmJ8L7y98UeKNb+JOtspk1a4kAZ8KCCdzBWONpHy8cA19FWbT6kGvLkrHMsXl7k3AKpHA67D7Hg+1edfD7w6dB8M2Wi+VmV0BbIXIdsscAZL8HA4/KvXYdPtIUOzbHMTtVWOQQP4So/r0rPDw5aaX9XPVxVT2lRy6bfcZ2nvJZsREyzWynLhVBXdxzu6DHfoM1dlutkohto1xglo1Uk7T3B/nwBV4WUcDAqcxxdlJBXd/Fg+/rx2FRzW8UI35KsDtQIM5HfhW5yeTwK1OdblrTldEzHkgMBtKh8joBjlhjr3AraFoqxKk6cHDhUGBkHgD7wIPfOPY1h2SXSIXtXkPzqpUjJVRwckZ5I5Hf8K6S9M6WjWsqrkcBs4yQOmD/QUJ9SupkRLJHemXMbIqnGVO7JYk9QBgdOPzp9lFFK285AbcCG5HXd0YZO0Y6j86wLX7VFKVldQSpQglgDnBPP8AFz1xjFdTbPDP5tjLCWIZUQspDNnBzkA8rjgH7xGPSiLbYSMtTNIywWzXGQuUbG3oecMxByegyc7T+UkNpeNE0Mkm2VgTkgHA7fe4yBkHpntV+4m+VmVGcj5/lOxgABgEg5wSMnjJp+n6lAbSJ3LqsnK7gGJI9Rwce5x9acX3FcyZbkWNwqK4kZUBQO/QnnCgnBx6kY5AOeKjefYZ/s8amVF3MpLZz/urjjnt8o+ldRrGmfb9Nae2PlyKCdxCqrHGMgjA59Ac9ea8wvUvEmik1ScwurKftDbQQOS5wQfmGNvQgj65ptWJOvh1lXaJikcRkBCsMqxOcbivGFJ993TjBFYP26TT4it+zbXJBZmwmQW+bqGBJ6Y44PPGTxWp6vaXB/sW5ijS9lZpYp1J2yqpz5p6HdtxkIc4rotXubmCeK4uniCzylEkLNGuWVjiTI2glvlI7nnHJqYp21H5ogvNWV75ra2xEkSCRnUApKrNuG4gAhxjkgjjqM1Gq3DLscCF1UMuwKfm5GCOBnH8eBWXe6k1jm5t4DunzllKlAMAHcw42vjjjGRj1rYnsHnZr+1fzlkQmJTgEPj5mZgCTnocDoc55pWDmuU1SOa5R0lljZNrsy/MQmeVyACNwzhCehojtluXiuJkMrTLsfaD1VhlWxxv2gAZGSfXOasWdnc27tJexPDPIqsVDZAyM7sAAAEk5IxgDk1BpXl3kZezhUgMJASxABG5cZAxgnlcOfUHoK0V1ZMFbuZ0UD2MaPIGe2jYIm4F3wGAzkDaSACGJGR0wadb6m2mXMUGpM0kciF8F8CNRhlXK8KVUckYB557DSutrXAiBDG4yzM7mNU4HG3nk4BHHJ61nppcRQWm5nVXKKjFVCjgE5+bc655AznIz3qNL6iu76nbQxWWtXX2i3VV8xPlcHkHb8uDyQVBznrzx7Z0l3Pabra4LXMk7BTuIwu75SQCcFWJPCk8cmuT8jULaRhZRu0dqpDW+4lt7dF3HcCQAWyDjnAxVpNSFs7CWFXeBVLlgfk8vO0sAWP8XUA+hODxXWwrp7Gq9zp9habisklmjhJFZV8vJIPIAyAoHGMKR3zWrNo1pObeS1C7EUkzEhyit94Lg/KuBtGBnA+7WZ9oX+zLaa6KN5gYM5O0qeVMbqn3iy4wcdeoNXBJMlvJLZM0UQwFVQpUBT0YrtLbieMnHbk8UxLQqSX0dpJ5ayP5bu6bsb2yh2jcWOMHoPl+uDV2E3b2LoGy0X7w7jncyDBDYHy4HA3cc9KpT6V/aEn2sRmJ487cbtpY89AQQvzbmI6ntWda3Sx3ElvK+3y24RlO3oMhCPvdeFx1zgmp6alWZPPcQ6xoN1pmtwBN4KsqEFQCONrjaCAfYDI5r3T9hbx4dOjl8JX/AO6SGWSHHJ6ElCTjoR68k+2K8KWxspY2Xa6RzYDIuACcA7icErkn1xxnvXieneMfE/wp+IK+J9KDliFJR1xHIMBWYDGQvT0HoOTnnxD5eWaWx04an7RSprqf0WpcwMgYsNp6EnGa8t8efGz4cfDawe/8WanDbhP4SwJOTgcDnk8fWvzBu/HP7SXxALatPqK6faXWHt0ibDLGQBuKscehZm7E4HXOP4V+EdhNqMms+Mpn1O4jL7mlZnDKTtVmUnAZeuASMAGq9pUn8Kscn1KnDWrO9uiPavFf7bvjjxZeXGkfB/Qm8vIWO8uAQCCPmbZwMDqCzdOxrxXUfD3xl+I4nn+IviW5SJufs9u5RGBOGBVdqlSpwMgnPUEV6tp9vDpqtYWcMcUcYPlqij7uQoIwwG1e3HPQ4xWhfXHl2chRgD8qxsxwNx+VSzAdNwGcZI7A0/Yq95Ns1WIUVahFR892eV6b8FPh/obrNY6csjNy8sp8zaR3G7oB0wBj+delRabDYIv2CNAACCoGRjvnGM89SM81PZreyLHLO6hi2DjOMg4PLH5sflVkvNbOJSu9jt24weM4XB4xj0z1rZJL4Vb0OeU5Tfva+pZ8icKu44yOg6ccHPc+oB65q8q/Z7bzZD5bjgrnt0AwxIPPQAcnpWfBLcENIsQbPCMS2QBzhgejgjnrjFTrIQxFwMjhiyk9MHO09Mjt1/OnZ9yfUlvoIbiP9/gxvgFc/Lg/L8wIxxk8flivk/xl4B/4Vt4qt/iB4dla2sxMgnhUMojJbPmKV4Gc4PT2HavsdQs0CKrZP3QCAGJ6Y29zjJya898d+G4dY8H6jpIyhMEgUYLHOCwO04yQ3vx2rKrS9pGSe/Q6sJXlRqKS9H5o/RL4V+LR4y8IWetbldnUhipBBZTtJBGRyfevTV618GfsK+JbrWPh/Lp91Jve0cIwznaRlSvAAGAB0Jz1r7yB70sPLmpxZx4+kqVaUY7ElFFFbHGFFFFABRRRQA0jFeE/tGfC60+L3wj1fwZcxCWSaFngGORInzLtPUE9MjmvdeeppjgNxSlHmTiy6VV0pKpDdan81/wq1HT9PF38L/EUTprWnsVufPAAIU4A+6NrNlT29c8mva7a3xdG5ZSQiKQq4YJtO3cVZVIfnBHcHOSea+sv2yf2K5PiRqr/ABd+Fa+T4kVVE8IcxrchQFBLDhXCjGcHNfnk/jrxN4SuDY/FXRriCe2TbKNjRsWXALMv3X2qeACM7s46V8NmGV1KE3Kkrpn6RgM0p4qClfXr6nql5bPqGlzRR7pFSRX2NyVYNtA24XIYZPOVHTAA5wRolhpOr7mRk2orMgAO0nJ2lQWCrnoe4AB4Arh4fj34GuboW63EphJ+cuu1igBAXJOCcHG7HGK0z8YvBEdwtsk8dxBd/LOzSBACRhWIZfmC42cnvn1NeTKjLbldz1adR6a6Hp2oajHcadaXNvE77kKbSvGV5H+yVUAZzuBUjAqpY28vmkyqFjaRdzS5AOV28HJypJxsIHbOK4xfHfgKxtJ3s9ThhAgIjtyVAjc5+VWDEsM8tzxxt61zGvfFrwJO6gXksqsoDGEYbKtncrNkr6DjI9ay9jN9Co8vRnpWl2y6TfRQPKk7s0uVVSOd20vtbfxkZznuOua9B0Y3k94beNRFFEu1n4JO1cHC4KqewIOeD9K+Sr7436Ahhl03T5bh7dSVaRznAJO4BQSBjGfmPckYFZFn8W/idrxFnoEK28E7liVXCgswOQxPLA/icnitYUKl7WCcIyvK59Nazp+l2V9DfXV3tiVyqMJOWcY2hTwBnOMYXkc+tTyRveMZZyywyElGQhmwCMqdwJJz1xzjofTw2P4Ua/e3ED+L9TYB5laWKPdwG+Ylm6Dnjv8AXrX0Polvp1nbrHbyPIVO0NyWGQVO44JIxkdcA/nWc4cr1YuaLS5ehi6VbGyullklaN1x90kKTk/L/FnH0zkDmtXVmuJo1clHkjXshPJb5jwG7dBgc9am1KLypJII5dshThTuyBnPzMBu6DqPpiti7ttTl06NrZwGG0Oyr8yE8ljjHbBxjPes0ruwXtZmBbki1NxchozJtZYnK7RtPzHj7o6EA9AMVvfZVii+2AEoTgRqQxGOTye/+c4qp9lRJ1jvCzRthQzgkEheBjGMH73JxyATW1a3UvleTI6hWIKsoO0ALwM5O7jAyO+acY20ZnJvdHLavDPeSWvnAKGf51ypKknAyctwBznPuCahuba1juIoLFy6uCfmzGB2OdwPzdQMjP4YNTazDPJMvmZ2wNvU8LliMHIGcjA6Fh2qvGBd3OwOVlXMmVwOnAznrtHYjnnmoad2jVaJMyzcCGZbxt0EsbiBk25LbchVVclcY5z97GOlRLeRm9eOTK7BsaOUKGy3CgbeBzyD0rOv2udYWLSJnVFVTOGZVRTtAUEghj5jZGR6HIBrzT4l+I107Qb3zj9nuQgQABS+SMj5l655JwePQ1pZtxt1ZahzXXkfMnxT14+LfFstrbyMbS2ZkLsxYkL95uOikjgfkBmuX0iyFkfJu3TzFBUsOhLEFV2t+OD245HbK0e2lvbs3YVdqk7iSCFUng7cjp0Oemciukns1uLaaN1VmkOQOSRt4DLnGWIOQeg969Wq4w/crbqdGGj7vPINTS+kEfkSPIskhkaWUYAz2Ujjv1BzxjtyC2SDdDbMMgZygDEgcgjHIHYDHGOantZGjhNlCxkVsFXcY4A5X5jznnPTnofTl7q4unSWOJGBXABIxnHdgp49T/Ouezk+VbHUrJXsX7GO4czzXTKVVuFOASCSTgEHBbp079azXu4LQGOV8b2OQqjC5HCnuOR0AP1q/bmQWgtpV2s6qTjqcEdAeOeoyam/s6CNzNesHJUFWU4JVfY5wucnJ6jNaRkk3zBdtWJNOghlzdxNtjPELlcqMdiSTjkkHGc8+9ar6lMIDexny5IFKEdQzMfToB3xx2pqrcWSFogY/MUpkZVACRjI6cnn/wDXWV/ab22+1jjWRlyQSeC2eQDk4IHXoayac3dItaE9pPIkn225LTlEb5GJ3YGApUqNuAfT68YrVu7gHTo7KEYnEgYSLhcAk5JAIXj6gEVzlpbQ3V4JJsKisNygEhSAfbDA56AdetdXLeSCYw2qvFEFBIkj6hSB8uPlBAznAOPqKKi95WXmTbqzZ8M3tlp95dRXluYjcfcLAorEZJIUjKtjvkljXJXs811r91q08QFvhgGlVW2gnKqNufmwQQCSB1zmt4Xmo65c2f8AYsLtMjLJ5SlhhRjjd1XcCeTgYrp/FOhT+INSNzp8ZNiVbD/MoCxnhhEA5ZOQA4VQW9hk1QspOcluc9bZqO5+o3/BLTwtpsXhjX/HUrLJf3twIAOrLEgyM+m5mJ//AFV+ucY42+nFfzT/ALHPxl1v4Q/FS1sEnxYXTmC4iyCsjY+Vs57jgHHWv6SdL1G21PTodTsiGhmRXQ+oYcV9zl1WM6SUeh+U59QlTxLcutrGwOlFA6UV3nihRRRQAUUUUAFFFFABRRRQAUUUUAFFFFABRRRQAUUUUAFFFFABRRRQAUUUUAFFFFABRRRQAUUUUAFFFFABRRRQAUUUUAFFFFABRRRQAUUUUAFFFFABRRRQAUUUUAFFFFABRRRQB//W/fyiiigAooooAKKKKACiiigAooooAKKKKACiiigAooooAKKKKACiiigAooooAKKKKACiiigAooooAKKKKACiiigAooooArTSCONnY4wM1+J/7a/iC18bfGPSfApnaaK2ZZZo1wAqrlj2+8fbjHXmv2J8X6xb6Lo017cuscaKWdmOAABk/wCFfgB4e1jWfHfxG8UfEwFWFxPJFC7rldm7hcckEpgDArkxLu4011Z6+Ww5VOt2WnqezQrHevZLdGWUFSZFfarxA9FO1RuHt19a07uO3W7SWEgC2bYjYwBkZKke/rzVPRrZXtJJ4n3lVBbcPmDdSNwx0HGAM1r3X7yzit4tqgglixyQexXG059OtdGidkHmzV0y0ikuiobbIV6jJCjGRjccnn1NOlsWN1tmV5FGGXOCgx1PB4NY8bSxuv2PcVgXBJOTgegHUn6e1dPLNfIB5brIfl+UYQhhzg5zhufX8qNQuVVRtNEsjqe5ZoiuQpz8xJAx7hsVcltbuYxt5okQptbedpxnhQMHn06VFarc3yv5pYhs5O07Sw6jLE8Y/M+tZMV/cWypa3O6QcqrqMNgeoUYDAHI9R707gi/aRBpQ0xMIclFOAd2PukDjoevXirU1+YYGmgQu7jYAnOSvGAc7gT1OScdqfa3MTgXEQywG5SFxhsAYOe2O/HHFY15cQXRaDUY2WZ1+UqGUF1bjBVjznH8qTXYTd0aln9shhiN4DGXBcggnk5I+bHUZB5HB457pbLcC6+2klk8xg3yjK5+Vjzw27vxz1IrVti16kczkSNGpwXYhvQHGRgdsDknrmqi2UcZmh3MFHztuJYsBwQOhHB4HtzQ9NWI7K2cpGLYr5gfaQ3VSccAFTjOB83HPeuN1zwrHrLxJpx2zkEqvJG75iWO0bskDjkY+grUWYR7Et0LOuGQnqwX7wXA2jA5yev4VI93PHL5GnABiS5HI46NktnIBAHUZ7GqWqB36HgV8rDU/wCwNXVrSedSnz53MFy2Q3UHG3oB8oxmptS1FbeKa4WRru2uBzGQXyUZUy2SNvIYryTya9r1PQLPxHEJdVgG1RhyCVOTzkjkjBGRz9e1eXeIfhldLazzeDXiuJSSwjnOeCcnc2cBm7fmRnms1GUfM1UYStfRnGw3E+uzxQpAtoV2ooTMgIBYvHhtoymCwHp+VaunyHRdShivojJbyGTfJGGBbzOBvUH5FbG0gggNtAxXDLqV3Y/6JqsLRSRv+93HPmMudwBAztI+UBcZHI4qTUPElvZzOohdoC5ZWtcKEYYU/L94gYDcbiepwTS9rHbZhKhJa207np887RJaz2hE8ewo8LKWCsSFGAOh28AgEZJGDUN7eGZ4l02NpLUKELQtskiySjFQyAfKAPmOPm47VyeoXekSSQ6to2o7RAjIPPUbWVQCAdygs25cZAIxnHPNVbPxOsduIbky28keNwZCYy4YlgpOCF6PwSBzgkjjRNvUy5fI6y1sYngmeZniMiOrPLgsFOCrDHV+/GOvQmlWSRreNr1xFHDEWhIjLfvA4UuT93nPC4yM5PTJoP4m0IeXJIqW/wBnBDCfI8p1U7WLBgCBzgnA6cgnBy7nWdJkaKSHV4g0jeZE7EtjapXKhQwXAOSORnBHNQppPV2KUZPZGrpju8Lnb50ke1LhNxCkKWZW9d/AAO4be+RWs+qpd6hHNZvJtn27y0O8EAMqjcoIUkDGckYwDzyPLrrxH4Htr6f7TcCIIyxrMsmZDuBPzFgVJIOM+mD1ODbPjvwp4OmTT7W6VTO0jCKFThgW+Vmdjjd7Z5Jzik60XtJDjRnLRRZ36xNBN9u1xYVZcgbk2Bo2+XaygFg3O0AkZDEgirUNldNOtvLcJEGIETKQWVF5ZW6Bl28A4BHJyep8xu/ixc3EdzH4S00ysCQsk0gLBgPm3sSQCPY8DjtWTD4q8e3nkyzaWscsZKqyoZCcnJCspA+YfMT05xUqvzbK5rHCTtrb7z2G7i1J5FhsYTOI3K+U2VkAz8pH3vlxyzNnOT0FcZrvibw/p062Goum2NmdfNdfkI5BVRk/KPlUg8jnivNP7G+MeuzShrqeGAtsP71IxHIPuhQoIYEHg9cjnoKn0H4KXFpdP/bFy9xKJNqtna4D9CHIx068A46nNJynsogqMI/xJnb6T4h0/UNLOqmZS8THZK2BgyH5YguWAYHgFv0rifiFPcym21S6UFZGMcahtxUEDOQQcEMozjjGe1YviH4eav4JgbVNCvJnAkOYJiCCp5KbjnAz78E5zxiszXNUg8Q6OC8i42iMlyRtUZ2rnqQc4yDznp3rKrK8XCW50UIck41IPS59c/DLUnh0iC3kVrkXEAVJGyFC52kHkfdPGc5/Cu/vZ5bPy1h3ncybgGwdobB5PGMYAO4jJPpXgnwNvbpdPXSFUmSDCMzZWTy2O77pLYIBOcJnGQegx9M+daXW2UhSyr+63YZcZPQnpxxg8nnB610UHzRVjhxatUloW1u3+0IYFC7iVL5XjrjPVjycf3eeKy4r2a9uy1sjSwLudSp/dllwOWweVPIx0AJ7ZqJZ52jS6wrSszIwZieAMkADO4g++NvPPFWdI077Bp0NrZpjJCjcAOB1YjoB2469Tmtl5nOi/DJPLIIpQqx5C5X72CMjAAwBkkZOM/rVyILbvv8AmKA7Qw5BY8BcEgDA49vTJp6rdLcvJIMGRFDAKMk9gSAOn4Zz7GnWu6ORbi5ZY/MJcL2yeMnueff6cUCWhficI5gmB28gADPP0Pc57Z4zUsTJb5RFDKc7xjk49M5PB/SmeVEkQgeMSJGABk8gHJ9j9D9K0YbRCWaRipyNikAYHUkkeo6gk80AxsTskClkO5uWORlepyCc5HYcY6Vz2s6jHaaRc3M8jRJDGzMDg8AfT15xXR/ZJl3KSVUgBuc855IA74/AV5n8Uriw0jwVqNxMwCiIqGwTsD/KN2ACTk5wDUydk5SLormkona/8E5Vubrwfq+s3MbJ9sui67hnjqcEccMSOK/TEcV8Z/sS+Ez4a+D1oMPtmJYMwA3jJ+bAJxu6496+zAcVnh1aCRnj5c1aVh9FFFbHEFFFFABRRRQAUUUUAR4U8kdK47xH4H8H+LF8jxHptveZB5kjViM4zgnnsK7TIpvIoGpOLvF2P51v2vP2avD3wi+LlxrVnaCPRdWRRD5e5VjYgdQG2kHBBbCkYJyxOB83Wfwr8G6nJcXllHcGCAlSok3MrbeduT8yK3OTggH8/wCmH4sfCHwR8ZPC0vhXxnaiaKTOyQErJG3ZlZSDx1xnB71+GnxU/Zn+MX7Puq3M1tG2p6OwOJ4QCCnIztyGUhfvAEH0618xm+BrJurQeh95kObUqkfYVvi8zw6H4VeFIQLaRZZY7n7jHnAC5+8ACMjnG7jvV2z+Fvg7TrSK/Wxa9VOT5khjLM3HzbuoVuw6YJBrV0/xhp9/bw2+oLtmt1dGlA2hdq8Zxgrt4GT15+leiafo8t5bebI0ZCOrMIdoWV2Ukt8wAVc84AGcHNfJSqVoO05NfM+sUaco3M/T4vCT6RBaW9lFaSyuYJFVSwcgY+WVfm27e4I496t6ffxWsy22lWgsorddqXbfMuI224XIB4XGWZeowScVn6zaWlxKYLKLJMSHYuUDOWbcyn5SAMdFbK4HHeqsU14l2IXdxISE81l+XywwbhWwoLEYzgcdu9Zyqz+1IqnSjb3T3LRG060j8y7kVSyqAznABOcBuNvzMeDxjPTvWjpsd9POb++dTJtIKKpYs27uwPOMc9O3br5lpN/HBeyXsLHbJtDO20/NlsjsCFUHgLzxzXoBdYEaR1MQkba8eMlskBdxUBgoJ5wenPY0Qmnpe5hODT0Nz7NYupuIiwkIwVJLEEfNuIwDyf8Aax7dKj0y7Elz9luWBUkIo6gkjlmBA2npiiK9W4Q2jozRw7kZ3XB+XrnPJXnCkk+nNZ7zxQ3bSSN5SwFcZwODwoJxhhnBHU9sVLdmZJdDatDNcyCAg7dpYDOeVODtAHY+uePzqCW6kghdpm2lcEk8Ku089e59q0tImWaAajGCWC4xyScHgkY7DJOO9VdUjn1B1mIAjUkBvlKljnoQee2MgEn1qpN2uhRWupzuqS+bB9otSjqvIVixIOdxPGQDz9AK5/U7iKzEctjGJJiRGzknMecFguOpPI7Z/HnVuEcsI42MbLJlQCCAQew6kjvxjjGK4xZv7RDSTxsJlbAIcZIyRyB2PUYIIOPSs4yudMI6Fi00y9uvFLOI1VY1XAKk7STlg67TwSQc9Rn1r5o/aL1C4jurK1f9yzA+ZARygUYyGB+YHOMnkfdODxX1zp10uk30moyhwHCRsQpAyoypLHluRgncea+Q/wBp4wT65Zpk7o42QhmZm2lt247guGJJ4GV6HvXoYFJzjchzlzM8l0IxWGmCSMqrzqVcAfdU/KC2dwx1P8PT6VONQkvb9ruBWEsf+qDDAOeCyBVIyO3YetM8NR2JgdrxzHFbw72GN5Vm43KPlIOADg5OKktNo1I6rdSEx4LDcxBIOMNhT6ccjH49HOylOT3PSgkkkX9NsJokEt2VlJyQpyCSOTxjucc46nnio7uwt4pz9nHmPt3KVJJ2j0HOT74I496u3l3qotEuYNhgRipHck9B24wSSMY5OeahF1Ldt9uRXRTwwGMAjAGCck8j2+vFci5r85orWOfeRrOaSUtudf4Txg445bI247AfiKhRY9TJeQDKqFDYBOFJ6Bs9PXHTpzTroi6umW7bBYlWUjcO4wNuM55BI9elOE8OnRn7EiujDAOcbcjPRiN3p+A711xvpy7lLuSW6zeU1rE5YBWJLY3blGehxjaOnYc+ma59JbS0G5oDM0fDk8jnlhk8DryOc9c1t6Ukc0pe7Kv5gJVR0UknIZSDnpnJOB178X5bPzY/tPlEKAQUYFsgHOVxj5Rj0HOAOKaqKMmibMpWyWosDO5IEYGxSDk87flJ5I+nfPOOnaXEOnw6RE0wCSFQVJYBlQnJYlh/CRgj6c1wgglivY7lwzSEsEwQBgncCQcAcHOeAAOOtdClq9wguZ8ywSoNzkZOduFHGBjdjrznnHNZ1Y6qTeg4rXUvaTfW8cMlzp0U5dn2q8GNxjJ5G3kDPTOcnJr3w+IbW3tY7e12m7W1wjcMxCcrFtzhlUfMCOcgHrXztYS2zSW1qwAVPlljAxuJG0LuGCT0OQcjr3rvbi/sofEYf93GLRWt9gPJjIPKkBTux8pAOOM7u1ZT1lb5kShzPUq+IpodNax8SWi+XKISjMNoIkiYMAQuSGzkDIzx1r+iv9lLxLN4s+Afh7WriTzHkhIZvcMR796/m+157u20w6aY1WITSKrMNshVYwuSoz7EMG55yOOf36/YDaRv2Y9DSVWUq83LHJP7xjmvreH21dHwfF0Fyxl1ufbA6UtIOlLX0x8GFFFFABRRRQAUUUUAFFFFABRRRQAUUUUAFFFFABRRRQAUUUUAFFFFABRRRQAUUUUAFFFFABRRRQAUUUUAFFFFABRRRQAUUUUAFFFFABRRRQAUUUUAFFFFABRRRQAUUUUAFFFFAH//1/38ooooAKKKKACiiigAooooAKKKKACiiigAooooAKKKKACiiigAooooAKKKKACiiigAooooAKKYSAab5kfUEfWgCWiotykdRTgc4xQA+iiigAppIH1p1ROyqCzcADNAHwp+3f8AEP8A4Q/4Oaha20pinvitum3G4ljzjuOAa/N74W+H3074bWEUSuJpz5xyMrkncSVzzx7GvVf+CgHjCTxT8S9H+G2nuWKMssqclQScDKg84GTUuhWqxW8FmzcwxhFyuMemD2wP4SK4qb560pdEfQJeyw0Id9S4kV02nKIiI/OO9nI24A6/KeF/ACqyRmCNobkqYhhUkbaAT1Ab0X2XHHWt03jWsE0JwHVRlMYyDxzuxjiuc8uzZI/NgUgr8uQpAOeMsTz7cV1HMzXtlv4yZLWVcsQNqoCpAHPzcHjtntWtNIt1GkokYEEBtpPzAdPl6BvcAY9awoprcxrDeqsTDgokhbg+3A56/wAqbFdG0nZLXa4IKqrNyQB93p+hNJCaNfT7r7JcSRM3UbUI+6wXkADrn1J596ktL+3cs8R3PKSWOQOO5JHB/XOKw7iaznVHJETpwGAJAPdSF4GBVFZLWS18q1dAzKGyhUj5TyFYY+Y/yp6jR1mbhrVlwVBJGIskZBHLYyCfQUW+nytAsTBgzgNh8793XhQcD8PxrE0XVH06XydzSDcXbOAgI6KV6Hnuc11Mup2QhKuCkiurbQoHJOcgAZwT9BnqcUCtqQtb3OnPGtmR5cn8DL/CoJLLkZPXH3uPSmG5QlfNGd2cMn8QP8KjoMnBz+FQ3V/PeWw2gsq5KcEDg8bc5znuR6UyIXErKBKrFCRhWyTnsBtOTzjGKN9R3OrsblQ62rZLH7iquGBXnaTjcGPPXgitZbQPKLiVVQyDaNrABR05xuA2g9v0rmFVLe4SY8yDkqT6jCrjnGRnGcYq3FfExh3BYr1XhQMncWDL9eMfShDOitZIrR9+VfY+3Y25Tz0GWYjHfJGal1BzHkxOimRvvZIUnHzEY4xznPJPSqel3doFaSRWYOCdhLD+Hbk5B24PPB55FTPZXL/6RChkEDKqoQRgjHAU8d8gEY/Sq0exBgazo2n6luh1G2hlUANj+IqRuGWIJCnnpz9K88n+GmjTRiMxLHlmZGjXBAPBUqWYhgv0HQ9s17VcSWtztSQMQoO4gAfN0BbjOeccYJziqtus1nFHeqEZyAChUcNkjkkYxjoMCk0mtdRqbj8LsfNOofBe5uZku1uBKI8j9+CGOOclk4zjkAAc8HOTXCD4X+OY7l40vEkj27dpdjtA/iA4O0Atjv1HAr7F1K63yjKp5nJ39AQDnbwM7iORxz29uTsxA9wBCqyR5CsgDEbj97cAVOcc8nIxg8Vi6NOXQ2jiaiV7/gj5wuvhlqN1pMcd5dRvdorgcYDbmBCHJJbdtIPYn6Ve0z4E2r2xN1ePbMygyIEU5AO5sKTgHOPmO7n2r6TXR7e3jljWdmidtylSOeDlWxnA7delVm+W1FkYhNJuKs7E8AnPyt0U5HAAwcDNNUae3KH1irvzNHgC/Abw3BcpcJczPBGxZg5UY3DBOVHBHYnnB7cY7DS/hD4SRd8djHNKXY725OSeq8gZA6AgjrXqVhYC0m8xiIhgFy7L/D2BOM8nOefTpWrbxPczsloQQCpUlVUnPPTrgepq1CK2ivuJlVnL4pM5aPTrSytxaaLaRWypjeqBVBI+VmG0KMnqeOp5qtdaZft/pG1lRQRhB0YN2zwDkdMEeuK6+TTrS1R5p1ZmU7mC/dwOigjGRxkkVoLIs0cbq2Su3cGxyeCQQT1HPIAPNW0jLfc5O30GzkjWeJcyEAbQckqpzgBurehPTp0qhq0dxJGiLGfmGAuQSBnhW7ZHQZHHOOK6q/8ALCG5uEdVbJXk8sOiHPOSO5xxxXN3kv2hT8pXbjJbHJwOPbjoe1S1daFQ3ObubPT76xlbV+YpAqKqKCDgbSpOPXgdOM18V6zpVn4B8VpobGaS2kcusSqMSRE5CljwDkkAY4HrnFfbV5HcRwLE4ZY84xjgHnBZj09iBz0zivCPjdpUD6Hb+JY/Lil02ZFk3AElWwvylshieDnHHOMc1hWTcTpw797l7mF4MuorbxpGZJNiTRsAFkYchcjLKRlgFwOSSc55NfY3ha/inszI8nmKg2hwCV+UnDA9R0I7YzX59afqj3wGr2bL5rTCRBgAkoFIA5AOf4fUcdTX194L1Jr7QZLWGRV88BAQRldy5C7T90FW2gliWz9RWGGm0+VF4+naKn1Pc5YnjvW+zRkblUqqkFScZZl4Oep3Z6njnmtKeE+RG4jU/Mu4Kvyjac5xjtjAJHHeuYW5NxFa2rwkxLlVnBU+WwXK7eMuP4cqByTnmusijuGRpgWbcobbjkt1wT146YPrnGK9JPueU0Z+mbjIblwTlyrcHJ2j5fmOC2CcA5rTtrMxbJYs4kyxDnJyee/cEgAn0qm81zpunxsu1Gf5EUHIAIyAD8vIH0OcCra3c9zbI0SlDtBy6gHpxwpHXpjpSuFuppWwjiUCP5ZQMMH7kjpnGSe3bPer5uIkgDNhSBnLY6dM/d7n/wDXVKJvNk+XbIqnGGz0xgZIweT+tLcJmQOm5iuN24kZxx244HXg/Wi/YBhlSMjzFPy4XBGSGI3HnDAcZBPSvnv4myzfETxRo3wr8OAyS3M4a5iHK+Wh3DdgDI6kYP4CvWfEnivSPDXhmbxJqshMEQ+Ukk7n4CqNvXcSOR/Lmuu/Yn+GF1fi++NniqDbdapIyWyOD+7jByWUHoCenbj8a5qjc5KmvV+h1YdKnGWIn00Xmz7x8G+HLXwp4bs9As1Cx2sYRQOgx/n611uPmoHpSnpXRZLRHkyk5NyfUWiiimSFFFFABRRRQAUUUUAFFFFADT9KydW0jTdcsX07VYVnhcYZGGQa2M5puO/Slo9GNOx+d3x6/Yb0HxpbvrPw2WKw1NcttbKpIeoBZQcEf7QINfkx4z8K/F74EakdP8X2ctnCXIMkw3W7HdlWDquxQSeP5V/TuM45rmvEvhTw94v0yTRfEtlDfWkww8UyhlIznofpmvOxOVUa/wASPdy/P6+F0buj+crwd450nWmxestvebGeNH5yf4mjYEEhhgAZzxyK7S/0/TZbK3ayNvKznHnNkiQnjDKCyr3BPbr0OK++Pi7/AME6PAniiGa8+Hc50idvuwkZhxjGAM8H3x07Z5r81/Evgr43/s460dP8Y6fPqGnswWOdTlWA6qMAjp/ePfjOK+Tx2R1qN5U9Yn2uAzuji7JStI6NtIOlaVHbyx5d1VWizvZPm2sVXA7cN/s9jXbeGC11cLb6i8TMCsagFWZs8BducoTxkt3Fch4Q8eeHPFyAW9wsE67HeVzibJIBVie/zbc98jqcV2h06ewMOo6eYQCAqsnGATgFi33vl5AHfsQTXh2cNWj2G+ZHSabHC1/PBMmYo2KIGDBmC8gFySrY5B/nkVNq1tpl1aGKFFyzDIYc5U5yC3PBzg5HoPWqej3dteWseq+Ym6aVmbKgs5Xao2q3OMAliD+Gea6HVPOlkNvHvYMCvmEKyjBAXkk5JIyODxnPrVON0c17NIp6Lc3kEfmPCzFVDEE7WUdegJBbBHfjB/HSup3/ALKEcKeXGXVSp5GM5GcNknA467eg61mWt1OjCS52qdwV1X7pP8THHOCcHGfQ8Zq/K0zwtHMgkCMSMsQDgDB553A54zg0Jq1iZRbkjh5Lu4a5ZAHDBQAAMhR94sxPy8DuME5ANcrd2Vvb6rJtBikYqrM+WV95JHqFJzkdMH6V181/8jRx4JibDhsklSecKCCTz8uOvTjFc7qUzxTPq1sPNjjRUBwSVbnBZc45bHU5wPWskkdOr0RtT2kltHHZX5XEyj5d2fK5ySxPB7cgjvzXz5+0foP2vQrXxDOyF4HWBihGChXIYHqMnjB6dhxXsEviDdpr3EzKn2VyG3KVj3KPlALYB6lsjJycY4NfDfjjxVe+ONde0gmb7DauxC5LAkZw3PT0z9TXp4GL579EYShJqz3OcsLa+MwsbNmu5JwQVT5SCQSSTkbmYAj36d66S5kvjAscxUhEwAuRlWHILfLlkOcLjpweeaZpMN3Z28Ekp8yTZg7V+YEgFUUKQT2OeMd/SumvIkktVkigUXIUZKsWXAO3BOfmfpgH9adesuazWh6kE2hZ7cJawsw3kKQqMOoB3Zb5cHjJOQPbJFVNQFvaKZLMMGjKqQGJOcY5Oee3P1960UJigh0+Zw2UDFJdyhVHzLuXOS3X0JAPPasO5khlKzRhfLK5Cq2ScHBBDDOT1wOma4En02NUlcxJYygMx+ZiPm3DKgkcZH4c574rnZIpb+7W0jiciI8Z659enpzk8da6QxKbRIYk2kMBuznDEfw55FYWpCX7WYbCXYowGD5UEk9Tk8njueAK7sO90hPc11kmjlyoIUHLBQeSRtB/iHQHt075prS3b23mpkRszqxySAcHA3fyyOTnpgVJb2jPGZJXYuEy2CTgZznPOOnGOKd5E0cFstyTIGBZTjOeCuQOfY9cAZ6HildXv1HJ9SLTbMz3cErFkdm8vBHBxw20tkZxxyMn0rrWFzpWjXNhGpdQdrH+GMjOFXbySeeoAz3603TLdLSUX8UHmFZWSJSFYOXVRmMrnofm7muv1rT7HRPDL6oJJFBk+aEBAzMMBQOT8o64GCGzz6Y1JpyUen6kqVjzKyvzDqqmWUKsmVLE4AyOQoUHksDuBHXHWuo13RE06aEx/ujdKyLuG1c7lZRuHQYz25BYnqRXmv2mFtSkuYmaGKTG5c7T5hw3ykjABA4bA5+uK7jWrpdXu4AIpA5LM/mMFCqzDagbjdypJXgkE5OM10yg1JJdiXJ2ujo9ZjsNO0RrCE7wH2+azhiQqgKSc5x8zADhQPev6Of2VfDDeEfgB4Z0h4/Lf7Gsz9SS0pLk8887gRX87Pwb8GXPxU+L/hz4fQMCJp0DsACREmWdjjPIReuT9a/qg0rTrfSdNg021AWOCNY1A7BRgV9TkNFxg5y6n51xbilOcaK9TTHSlpB0pa98+NCiiigAooooAKTvilooAKKKKACiiigAooooAKKKKACiiigAooooAKKKKACiiigAooooAKKKKACiiigAooooAKKKKACiiigAooooAKKKKACiiigAooooAKKKKACiiigAooooAKKKKAP/0P38ooooAKKKKACiiigAooooAKKKKACiiigAooooAKKKKACiiigAooooAKKKKACiiigBBjtUbyrGpZ+AKcSFG6vmf4+fH3wZ8LtAuob+/iW/2HZDkF8kcfKPf1rOpUjTTlI1oUJVpKEDgfjp+15oPwvvf+Eb0C3/ALU1QnBRWwqH/aIyf8O5r5A8W/tlftG2Tx6jb2FvZQOodImTeXxzt3HoD618x6ZfnU7yfXnDzXF7KSJWZWOCxyQMHAY+n5U7VPEd/qFo9q/lRPG5Q+YSRtxztyCQfrXxuJzmu5tU3Y/Q8Fw7h4wXtIps/RL4F/tp3virxHbeEfiVZQ6fPesFt5oiShc87WB6E9Ac9TzX6LxuJUDjvX80tzfGzvYo5pSpidXjKtjBBHI55/Ov6F/hTrp8S+A9K1ljlp7aJ2P+0VGT+ea+gyjFuvTfO9T5viLLI4SqnSVkemUUUV6x82B4rG1m4FrYySHsCfyGa2M84rw39oDxhb+B/htqPiC4cILeCR+TjJA4A9yaly5U5PoaUoOclBdT8SvEV5cfE/8Aac1zxTCGNtp85iXcRgFRswScYyQTXvVlBC8hjd9pVixfAXYw7DO7cD6186fAS2vZVvfE0xCT6lLI6sZFySWPIVs5Oc9q+lLHTrjS83Mx2BlJZpeoJ7Nz0PbFc2FVoJvdnu4yV58q2SSJoszHzLg+eQCQeMDH97k8fUg+1Ycqag1s8zMCI2PK7ThO5PIzip1uooonmtiPMXcNpBGB/s//AFjWZBCkYEDgn7W25ULM2Tnk8ckeoPFdC1OM13e1vI4JYtrfKCpYAdP9k88j0psklgrrLqAYDJPfBB7HgNgds1cmjki2/Z+BH/EDjC9wBuGf5Ad6iMv2nU45ZbqRUmGwjAIyBgcAHAHQHJ+tO3UbZBZ2q20hniYCKYEsgUhW9Bjrn3BNOtoYZTbmJshAXAByeDyAWGAQe/fpWjbrbWLsLZxuA5UFsgH25/pWdHHOSBfFVVTuEecgHPBOcAE9xSvfUpLQ149KiuJW3N8xJYgsGJzwxIweM/pQy2eU0+TBljGULnDFeuVbge45+lDuVMc0ruvlEklCBywwM4/LjNYlxezLKYLiKRmZgq4GQQTnPORnPBNAl3Ou/d28IimBG3GQCCcqMHB9MHB49/erELwJJ5tupVpAPMOWBkJwQOcDAHAx7mubRpJWW8dlLH5eRkgA7WYnJ4PAJxwfata1ke6YiBcopbdncCFUhcAtjg56cZ+lMGtCxLFMm1ZS0gdsoVfBHHAIxxnp2x+tPkkthtNwxK5K78Ag7RjHPsNoPHFE5kE6tbkyQqMBwcbiByApx8xHrwB0qi9ujExygoWHQ7drAchSV468Dnmh7BY6PSbi0ztuVKj5QrOzHOOFx7AdPXitwa+LfNtEC3VS2dw3dzn3+nauBNpcRzm9fKWwUD5A20lgecE8YbAXnGOtVbYytCC1u0js7YYfMCTgk5HAA5HBIH0qW+wJHoc+oPEqxyuWbC5UkscnIUM393gk8YPH0qB9SuWiUxwInmNwwIDKo6kdBwB0/E1y0F2HUvJHmQnG4EHLYwA3IJXHPTIHX0q/p++MPtjJV24DEkHaDuK7sjrnPt2p3uFrDLn7Te3yuyr5SgMTgs24k4BHYDv1HJ5qL+yxdO0XlBd3ysgIUkngkY+7jrjAHUVsukzxlbUqQqlcNgkqV5UE5wfbim2d1cwxCCJg8hBJB3bQQM8N0IHU9fSq6Cv0MtNMvNJjCy7kA3KAQpHzdSF9e2fSl0/EEga9k2wkgrsBACnhjkkHp7dTWlJ5LSt5bABgdpLDbnHGccjIyaq+VbeYCxyWAZmUhSFHTPGMHpk8ntUaFLazLM9taOyxxFlMXyjcuPkOSWGRuAPTH51o6fA8dviWQMoOFCjkKSSORxjk/Q9u1Z32cea0x2AN8u3oQep/LHJ9qureqJAwYEH5VRiCMgZ+pPX6dBVJj2Q64t7e7At2AADZ3sd24HnH94dwRjGD1qdlFtC6w4jVVOVXJXP8XrjPf0H0qqmI2+0MdgLH5OMY5wADgEkcgflVa8kna7WGPaUOecHaB1AJHTHf8aRCM2VLeaQv5CshZQqNghucAkcgd8HqcVmIoM5ZQGwDuyCMDgdTyOOnUGteGeDP+kls7gx2kKHUfw/MOG9DjGMeuaorNbRttBESyg4QMST6hu4K9wM4oKSF1PTZr4RQwqArJtIA2kgnkZGP6/hXinxqW6b4e30ICI06Km5CpAUDJ4BABI+7yMYz3Ne5Xmo2dxaCAsgmRSCUB3Y5429VU45PfpXxt8evFdpqFzB4MtrpnnXb5/lDAY53Nyu0ZIGCMjAH4VlWmoxehthoudSKXQ8a8LqNG8P3WmnpFGrh3y291OVwDyApwP64zX1Z8HNThuJzazsshMRbCMGjCMRjaDuzyfQ42r748B0vT7jSrSO8vkVmuI2VUMYj2jGRtyCTuGBwR3I61a+GGr3OlfEGGGSJ7eO63KqBVOBIDjYGAG0HPPOcc1ycns4wmztnP2kp011P0GhtbSTUJILsrIWYSIgBG1cbVKtgckhs4x+A4OhoMkr6e1zdSiV5zgu6GBgQcBdjgFVVQAM/e61XdRbwRfbGV7e4iy4YKMnGcqDzxgFucnjHercEF3PB9lu8tIEUs2eCwHG7aNucdgcEdQcV6kmr3voeGzbt4F1G484rtAbdudeGwSMliSARxwOv4VNayxPqUZsyohcbSSp8wH73zc/LwOFIzxWS8sLWJsbZAVBOUPzBgB/FjocnkdTitXTrqC0slk3NvZQuHOGO0BTyCRtOOueRz6VNl0YdDckZlKpuAXOADkEZHI7demRyK5TWLqG3s57vUJVtbdFDMzgj5Rkty3U8bRgE9xWNd39naQ3eo6tP5dvbglzuKxooXuo68Anjg598V4ro+neM/wBqjxpaeFvB8clt4bsW/wBJuGJ2spAKs2M5xt+RMn1J9MalSz5I6y/I3oUOe85aRW7Og+HfhfVf2qPictkI5bfwrojLIzkMFmIPyk7sA5IICg8d6/ZTTNMstHsYdM06NYoIFCIqjACjoBXLfD7wFoXw78L23hfQI9kEC4z3JzkknvyTj2rugO5qqVPlTb3ZyYrEe1laPwrYkooorU5AooooAKKKKACiiigAooooAKKKKACiiigA57UhpaKAGFeK5rxP4R8P+MdNfSfENrHdQSqVYOOcH0PUV0/B5pDxSdnoxptPmW5+Tnxs/wCCbug6tjX/AIX38ljdwtuWLGTtByFVsgnHv16V8J63pXxX+CdzJa+MbFrlBJhZCmQuQFLDA2qFHVcDttr+k0gHrXnXj74b+GfiDpEuma/bRzLIpXLrn6c9eO2K8jHZPSxC93Rn0eXcRVqDUa3vI/APR/HEWsSxNoaOsss8UUzOxJjDH5WXIUYVc7gFGep6CvoWCQahNbWlmIvPVVLAAgfMxUk8AlivUnsa87/aX/Zj8Y/AXxEPGfhGD7R4dIx8p8wRtj7soYE8/wAL8jscVy/gjxRp2qWSJbyyRs33o22sSEGNp+VgCBuHbjB96+LxuCnhZ8s46H3eHxdPGU1Uo7ntscKNdRSyMjKMujBSwkLE8tnpjb6ZI6VBE3nb4ZWeOR8Md4J3qpKk5wchRnsCc+gzUGEuZrS0likkA+VW3cHPKg5PQ9e+cDHtZ+1LbWzqGRdp2koy7Rs4ChQeMccbv8K4W1e6Gcxc2TpFL9jYH7Q53PuIULglVySQAvb+XWvNL7+0IUOnzERxsS5YqrYBwzBgOhY8ZwM5BHpXot9FBLaSSxrtUZcNyAMHJYA5Ygn1A4zWDdy2d/YTaaFlJlQGRXYMQvO1gG6Bh0GORg9KzbV7HTBvY8L+KvidfDvhBrDDfbbpgu5grBFIJOCBgHPbqMdMGvF/CelXWnWSXVzbq73qGW2CjMgKg7WVgV2/dzjIyvXrWh8Upbm+h062uQvmbpETYm1tgZVBbgBuOAck4HPt0Wim1/s62e0BZREyiDZkRFlOGbncSepJ/lmvVUlToR87jpxbqtX0VjndPW8aJrfR3drlsyMoTdkKu5jk4YAMRyFAIOORXHTM4uhEpCiMKGwSUcljk7s8k/e6DAHSu7GuaPZzTWt6ZJp5yyOjNkCMjCqOSeepHXHQdqxtNsdOhhWacmKWPLYZlYFgOemWxyO3as1LlTbW52RQTrMUaaXMjllTfyN0hwNpIPHXHHUDvWTJM1rFHbRAliuSM4xzuJC9Ovbg1bN9ei5eK+RmhY/eyGXCnAYNjLcc/Xp0yKGox3t3MRbAFgODnKkgDuOMjsASeOeSKzUXdI0XciDxW53RqxHUZAIy38QUngt+nOKp3iQ2yG7ly3zFlySCewYN69snPH5VtMt8bbMwyFOQME8Yw20Dpk9M8jtXP3Fw127KyHAYYLAAqcDhRkAkkela07uW4+W6uXnln2/MMohB2qQo2jqABkjJzk5/LIpLcJcvHEAwjdvnUH5cA4APJz6Zwc96zTcwRBjJlw7BdrFgSxA5AGVyOoPBxnPrVuxlMl0rKSwjbe6qoBXAyc7TnpjqMdMnvWns9G0TF9z0WKyja5JjwDEQi4AbL7QMn5u3IHoeCMnITWLG/vpI7UeZG8MgJLuSnT5ipfLZIPPbJ61S03UY7eVdSQMbo4G2Q8BQQ28cYOV46fjml8Qa9rD3ZtNIjAjDAs4zwHJVsAcFjz17dhXFGE+dKNvmVJnIQQpfQutwEimjbcxAOJCG2hNxARDgjJJ4Fb2rX2oR6kX1CBD9n2kS25ZVkVvuKQWPLA46jAJHpV21tmibzvPSVlXy2VVZgpPVjjHXIBzzngDqKZr1/pz2sdrjyMKElCBQS+Sdw55GQDyc5J7V0qteVkZvc9x/Zh8daf8ABb41aN41v02Wt0ogYEglY3+VueR8uQcDkccdq/pktbmC7to7q3YNHKoZGXkFSMgj6iv5O7ZrjWdKt5JFZ2t7vYz/AHi2FC7mYscEk8cdQAK/pP8A2YvEcvij4GeHdUmJLfZ/KyTk4iYoATk9AMV9fktdyTg+h+bcU4NQmqy72/yPoMdKWmqcinV7p8iFFFFABRRRQAUUUUAFFFFABRRRQAUUUUAFFFFABRRRQAUUUUAFFFFABRRRQAUUUUAFFFFABRRRQAUUUUAFFFFABRRRQAUUUUAFFFFABRRRQAUUUUAFFFFABRRRQAUUUUAFFFFAH//R/fyiiigAooooAKKKKACiiigAooooAKKKKACiiigAooooAKKKKACiiigAooooAKaSRTqYxwp9qAPKfjL8RrH4XfD7UPGF6R/osZKAnGXIwoH4kV/PPqD+IfjH4gu/HXi1nuHupmZFYkqASeAOBgdABX6Gf8FF/H93eWWl/C/RZMtcyh7hFGSR0Uce/NfHtvYJoPh+Kzi3q8KhEJAXbjAOVzk56/dr5TO8S3NQi9j73hrAKFP201qymkX2CKGDTS8PkAARE5Ukf7OCQfbHPrViCxuNQtJo5IkSSU8tjDZ9CoGQfwqvP51w5uYbnyrgrhi2VHHX5VQY57kVPozSQyvd/LKSDufDYIHJwMD8+K+ZfNoz7DlaR5t4ntLrTPvW4i2ZPQhyB1xuCk/gK/ZD9i/4v+EfGHga08E2Ujx6np1uplhlBVioONy56ryP8K/Li7t4tZv1ntdryICSu7JUd+Gxxj0zX0r+xtJ9t+O6z2LYEVi/mgtuyMgccn2619BkleUa3s+jPmOJKMatDne6P2Xooor7E/OSNvWvyx/4KV+O5rTwtpfw6sJSJtWuAXVe8aYwDz/Ex/Sv1O7c9q/BX9qfxNN8Q/2uYdHizJDosaqFGDjaN5PJHcjrXLi5Pk5V10PTyqnetzvaOpV8KWkfhjS7Hw1IqqoVcMD0PX5lIO7k17OIp108274V2QlWPqOmV7/lXD6XLLcaoTGXXaNuGVQR7DHGPxNaYvzDKZVjaN2bauSTkgdcDjGOorSGiRpOfPJt9zLt5p8F9RjCHO3dGOGx/sgcfXFa135txDbT2LLEVJOXLMArcEBumT1wKr219DdrMwURlwQSAQOB1x97OfSrGkBbq1WSdRF5eFLOQpJB6gkhh+I5q1psSXo5J4ZY7WT5jjOeM+nGT6etSf2dG2/zAWJyOCoOM/KBnjd71UudXkSCWRSzAsdh28ZHDAjJ/Rqg8+WSRbmOTeNoYhuCPQcnA/nRzMpEl3OsNs0JdgynaV68HgbiAwGe1RWl7E6LBcEHaT2ywXsMhec9+9Zk8iSTyRhSXXC8MTnP94jIX8DxV21mlRjp8pFscEqevPQ4yOSevWgZc1G1jMaT28G7GM54OfbOCTjrk1SEa2cmHDAjBPUgZ5U9Sc9zziprr7VDbrM0isnBG44OOxJA4JPYc1FBPBsxecYPTO4jnkg9c++3FJjS6GnHqBWIxMA7BhK23JKgrgsDkZ56g+3GaIZr83bPCnl7tob5tu5SSdu4jnIHY4HQ5NRR3lhwrqwcEYLZ/iIUbcY79z3zxU8FpcyoxglUqjEMCCwUE853YAYEgcHGe1HmJpmjp8rywGV23Kr7CyqSAeoOenXA9MAUqqjTC1A3ZTdGEBICjk5Ixhs1Wubd5YvsrHEbsVLMQCAOcbQD8uO+KkjuLe3uInUM20fMygKCu0ArgHr6DHTFNeYGjJbK9qRK6ssnWErnJA53KRngH079MUQw7SI1m4jYA7AAAp7DbyfTjp7c1PBd/b5EkkjGRghjuIJxlcfdxxyanju0vZGW2ZNyrkhsA4OfunI4BznAJ59aFboPoOjt4ophdOFBXKhpPTnkE59enXPtU8dwi5aRgGBDdFJP0zjGB1PsetZ1zbz3G2PaRz94ZK7j3UgDIHXnvVmKOCwgHkpkBg3U5LAAEk/MCvbHT2p26oUkXxNfRMJoysa5ySB1LAbcnjBGOcZFVVSc+ZfyRiaQbRt2k8bsgZ4HAPU/jTpfOdo3jG0MwUFyQBtPzHgklh29qqp5MN2YpMlnO4qTjLNjk4P8WR04ApJhFG+FiiUSSKAOSxB74zuxnjgVQmurS1LzMrYK5YjJP+y2D97GcnsBWRJqF8QWgYYII2kggnkHqwHbnI6VFA6uTI+xQQSRIeOCTk89AOnU4puzBJ7mjDdTtEsCvtAUuCclcHAAycD6jPfOOtXmWJQHYDkgr155PI7DB965+S8YSDy0JDOpCIvyjrjbnkDPfnHep4bW4+ymZdpU/eUhsnplgxCjnlSeeelSrD3NtDHKfLtgVCklXHfge+OvT9KrOzIPJiKoN3C9znqGOcc5yQexqi7FVaEkbTn5SMhcDOGI7jqAPy7U8SxpaZnfJgzuXLYOfqMkgd8j6U9wj5k97IWg2EKzkjc2Dxjr8oHPHIrMWKyJSVscpkHhsk9CBjkk9hzWVf35s1jkvGKqFYYxhyoBAweg9unPHeuY1HVbeVYpLQLHGSCXUqPJGOpOMDcwJzk+5qG0gs0Y/ivxNY6LpF3qd5LthtAWXfkAnaMAcZ+Y8HA/lXxf4asp/FXiuLxPqse2e4ZQGbcVULkKSTjIIwSQCenQkV6f448RHxnqcmhaTG0lpZsd28YEsjEqeoB2qOuDwCTmo/Cum/2J5ciwskkijdtVnxkjCg5YYz0+XkVhZ1JeR10/3MG29TpvEeiz6xIHhbEChWWPb95UYLjgg4wMqcgkc4rH8TaTL4c+w+K7IELYyR7lU8AElvvZPPOGHYjPQ8+jSWmkS2xjMSEMwwgZsK3TgkLkbuOhwOvtz9zI918P9TswEK+bjOfmXkDJzubB6EnHqvHXSsrwaijDD1OSrCXd/mfXWia2uq6Na3UBTE8YMeASTkZOVCsfvdcNkY59K2rWNxEXmiHm/IELFWUFR/E2WBHPGc4Arw34Lazbar8P7SJeZdPkdZe7AKCQVH91s/N617zYXNtaxQudsUgULsYsAuArHlgCCo59PfvV0Jc8UzDEQcKkotWXQR3lgkFrafu1AyzbQwO3AUbTgDH8vxxzfiXxJb6fpiSXDJHbqFCCXhSxYDLFiWA55AUk8VyHij4t6doIl06xZbm4OJYwqBhu6IpIKsWzk8ZBBJ6V2Hwt/ZV8X/GLV4/H/wAVWktNPnIdLcuRIVACgHgbQcdMDNZVK13yUldmtLDxUfa13yx/F+h5f4e+G+uftMeLj4d0Np4dAi2SXl24BEkkfG1FB2hf7nU4AJ7V+uPwr+Ffhb4SeELbwn4WgEccIy7/AMUkhHzOx9T+VdH4P8E+GvAmiR+H/C9olpbRDhEGMn1J6k+55rrM4GBWtGk4at3bOLGYv2rUKatFfj6jwOB7U6kHSlrY4QooooAKKKKACiiigAooooAKKKKACiiigAooooAKKKKACiiigBPxpaKKAMjVNIsNZsJNO1CJZYZVKsjAEEHsQa/Ej9rn9nC8+Ct9H8SvhpGYtMMp862H+rjdwRxxkq5PGTwTjuK/cuvMPit4B0/4heCNR8LX8YkW9gaMA54bqpyPQgflXJjMNGvBxkj0csx0sLVjKL0PxD8D32o69Zx6vuSS3do5CH2/LIq4xuySORjqCAMAdK9Ekgst/wC/YPGx/eq5yN2eFxjjlhjAPqO2fkrQTqvw38Sa54N1YyJeJdnzB5iorKrMrN83QcdRznnpmvoWxmle2Iu5nkBVZNqkjco5G7BIAXocHvX5tWh7OTpvSzP1OP7yKqrrqS215byWtzDfvtktyysgYEkFcqFVWznAwpOBn3ry2+1C4s4JrhZZZo5G+ZFwrqSQvHOSCMDnkZ9xXfeKIUuLxtW08tHEzeQzRFc5BBXfjcAOcjJ3e1cveaJc/YFu1VnVWDjYcq+MnJxhtoJzwM57cGueom7NbG9JKKuz5g+L9sYX0+WKMKkM0isFBXlsHHIUjG3GPx71j6Vq7wj7ZZKoRpDuUAnzHZeQOMEAE/Kee9ew/E/w6JvD19dOGma/RJ7b5wAXjPLBcBSWXPBOSMYJORXzr4cvkjvY5JzuEYYqDyAx7gHjd2z0Aya9Z074eL7XFSqfvJR7moNKltL2TV9QKwTecd0jYyMEEZXO0dOp6Z71e0y7/eyJCoaXeQJAFA2AYxwffkDnBzzWdqV0l6De21xtErKihiMeXgAqxUkZOD3xzz1JHTWywWtg97BFklflUYI2jnJxgHPb5iQMk1zVZy5bvd6HdFdjKuYprm+EVrLkDADbcqWJOQdowQADxwD+JpkSyWsrzSgSy7V2BCFGBj5chQN3+yCTgkdBzNB9nvIvtnylhypJOQCenAPbOOeMD2NZC3At51iJZ44237FPUYGSMHI5wfpUQvJco0Tw3CPI7KWUbTkEqCozjGGwcnPTv/KS4ie3jEkzZb5Q69Qe5GRxz04785qvZXkERM+4uu4YRQMAEjkjqRk5BzkCqt3dSx3IQlVBGQOdmDkcE5GR14POapRleyKWxxz36r5kc7AnJxjjHBIyDjn6ZqxZ3lzFGs9szSMVKsp6AHGTnkEHA9e9Z2txBWeHepcYPz/xZ7c45ycDr9ahsVurUGBlUjG5ucEHrhuhAx6cV6kYLkUkZ31O8tLu7eDE77YmGDtXglfur1zheMkYz0ro7ZDaWgnjbDysywqByFJJOR15IGST71wM199sgxcOFLAMqkYIwc8KO57nPbPpWxbRxQ3cT3cgadlByWOY4wCRknKrkHAyM9zniuKpRbXYuTSJrKPVLfVDZsxhji8xXOcKwxuwT8oPHqM5I29BUci68u66mWOPGS/U5AIJABPGcehJPFdv4f0Ox1u5WO9l8wqdzs4ZWJHKjPRQFI3Ec5IAxisPxTYWtxdTh2Qw2wGI8/Mp6nao5Y7e7H16dhVU5qH6E301Nzwxf2Gi6FLqlxEqNbzxsybm3Ss3CYI4yG+YjKcDODX7/fsMeJtKv/gNpelrLGtxC826IOCQGcsp9eQRX8/F/c+HUihs7OJhmFHZfvKGVsqSCSAQenOR34r6r8D2njz4YWll458FzNdWSsJZIcqXjKDLMApf5Rk5wc/7JGK9TLscqDU5Le58znuXPGxlCDs1Z/M/oyUnGadwTXw3+zV+1x4f+LtkNJ1t47TU0ICxM43SLgfMBgZx3x044B4r7fVg6hlOQec+1fXYfEQrx56b0PzXE4Wphp+zqqzJ6KKK3OcKKKKACiiigAooooAKKKKACiiigAooooAKKKKACiiigAooooAKKKKACiiigAooooAKKKKACiiigAooooAKKKKACiiigAooooAKKKKACiiigAooooAKKKKACiiigAooooA//9L9/KKKKACiiigAooooAKKKKACiiigAooooAKKKKACiiigAooooAKKKKACiiigAqjeTra2kly+cRoWOOuAM1dPSs/Ugr6dOjdDGwP5Gk72dhrc/n2+N3iaXxl8f59Qu281IXO0HJwI1HA5GOeOtRXl5YrAz3kLI5yArBj+PzFv0JrkbW6vNV+MOrmJ0PlGQBz0A3AcfnXX+Kbu4S0Wy8xbiVugUhufoCT+dfn2ObdWSZ+tZeoxhFLsV0LG2knhLSIFJAxtUE9ME4/lWZo07To0bBUZycGLGPUBgcA+nBqe0ifTrQ29wyxSspbGFAJPOMcms7SGuJI54EtI1kbOdwZi3ptPy4rzlbm1PTOgtl33BeKWOKZQVIQYJGOcnJr6N/YoE03xt1G5cqRHYEgjAPLJjpXyzpLQxaimnPD5DEMTuGGzgnoW5FfVf7EULJ8YtTaU5Mtj346svQfhXuZKv36aPA4gdsNJH7HISVBNOIzSKMClY4Ffbo/MDN1G5SysJryQ4WJCxP0Gc1/PH4Pa78cfG/wAZ+MJN0oWd4g+ARgMV5yfRB0r92fjNrsXh34aavqkvRIGH1yOf0zX4cfA2ORvAOp655ag6pfSSbj1Crx6jv04rjxCvUhE9rLlyUalXvZHo2nWG25zI5BBIKq3T356/lU97K95dpJOs/wAhwoQjkDqdqg//AKqPD9rLbwyFgqE5y67WC+mFPr9K07yB1lSIqZIyAGZgeD1yDniulrRGd2tCxoixR20ht5Apck7gCp49AQDkemOatmwuZbSCWbbt3FuQSQc8BgMHnqMAfSueaeXyZApAyQAG4JPYbgM12dlbrFbRNMiHC4HG0gjpjGQB9DzS2C6MqSeO6uAbko0kakFHYgqo5B5PB/CoibcM0kex4gOTvJ+YjJySvP07VBdXsovFAjJ2ZH3TtKk8ksTkkeg6VUuNThlvvse1XZ0wzc5JHGDwo5GP4qaY0NWZIFLwPlSAACcn/dLHOTntUkKfvvOlfcBwU5z7fMMd/fAqtJerbusdzGsZYnlcqSensAfbNTQKDAEC7T/CuPlwDjdke/Xn3obuynsal/e2zwiN1BZFVVVlByTzkDOPXOORWfcz28SLJbDaTnBQAAHtkZJ6npT5NLivZPPecSkE7ljbg5UfKTnknGT6fjQmkxeerTu0qqQdpbaoBIIAHTjv0yOKVriT6E8Ec+Q2wKZCWIySwJHAK5AHPP1wM54rQktb7T1il+8OAy4LKWHI3Y4BPufxrrre0s7GyWeEFi5PzA5JBwTtOCGZemOOM4q/efYBGVlQmNsMMd2OSedvJAHA9+tUlbVE6nm15Ne+erzyZkjUb9x2+WO/yhfm9xk9eKu2WoWyKPtUDuuQEAXLksOPlJIAzyOQCMAelaWo6bOl2FziNwvGdpBHTcOfQcg45NUjphhj+yHbkYBbuO+A3Rvqfr2pWZfQ6IwW2wrGmZNuEHIxk8jgZc89unSoPNSCFBMuCr4DEYywyCACOmTz1NVLeSd5FEKGIDG1hkdOv3uuT0bOO/euggkjmukMwO1gWY8g/N/dKk5xnkg09WyUrGWk3mQlHZQkbcsBjJx1GRkDtx1oN3FeN5aMG2j51POMH5c7tv0yBz+tSXdhNG/nRFfIHADZyCOACegJzkcHPP4Z8NspY2rvtwCU2BgAB03cN3HHAwT+FBSt1LVzfeciwRnczMFKhQykemTjHfH05rMa3Pkbyyghi3ygqAB2wTwDjHBwDzmum07w7DHxOpUyKWAZ8PlR8wIGPmGea0bi2hO20GPOjQKFGArepHJ9cc/j6hJC5kcWZJZ1ZJSV2qWJbPII7gce3Dc/jV2xsYbpW+yKqk4fdn5gB/DkAgjrle2BzWmdGLo7SF8SEKu4D5TgAtkAA9OnOOOB1pqxSghJSVZwdvl4AwOhGBjJHXHfrRazuwb0Io9LkiAKMIxGNzZDH5OpI6HJzyORjHSrEzLKC0KtgcuoPzkDsOoG4dMHOR70z7RdcyyugO5QA4KhSx4B4OScdMc9M1m3d7LYvIk4yhJDNgAZIIGWBPPHQ9Txmm32JuVri9gtLA3iFgu0bfl3FT1z3KsB2Oaz/t8z6abud12qdhyTluR/FjoTkLkZ6nis+4udQRxDpzMRgEtwzLkE5y3Hy9sDH4V5J4y+J+leH7FtOaV7qRMlYwf3aFyPmbBzjg9R1zj1rGU1Dc0pRc9Io7PxH4kTSbL+1dQkjtyhMYRiQWO3O5j/ACPGenWvkjxb428SfEp/+Ea8Kq+nWGW3yAjMgzkgqrEnccfTdnmsvUdI+IHju6i1zXYla2JHkwSBiQqsMrzwgA5+Yc8Z7mvVRp9vp22DToEjnWJVDKcsflxgYwc5OSP1qLSn8WiOhONLbVieDtGk06xkjcRiJdqhY0JGD/BlsE56E4x3BrpltrO2fzpC1uYyAEUsMEjCqFblgM5JBJBHaprGC7bTkhumVogoY54YY525AJPPVS1WnV5nNyrKzRKcZAKknBwADlfQ54NaxSS5YnPKTbvIt3mmtFCrwNk7wBvJJONu4E54LDkgN149a5WTUIdMvhPLCRBcSoXYKGLMu04Vc4BC7j1OQCPr3a/v7KL7KPLcHdLEjAYC8kqCSByeRkZrLl02O2mjuo8MFcOyfKQA5CsSSMqc8ADnFUiZNLfoUfBut6J8Ptc1O6vJNunOVnRJC3zJI3CqyDqpZeoxxjGDW7qXjb4gfEjVT4G8AWu6OdgpKJmRlGMqR2K8gtxx2p//AAjem67418OaBqV20FvdTGwlMaKCsIcbCAePmVsc8DFftF8NPhB4L+GulRWHh6yjhKKMvjLkjuzdWPvXFSpSk5U27JHoYrEUaUYV5x5pNaLofOH7Ov7JOk+B1i8W+Po0v9XKgqsgDLEfRQSQNvbjNfdKRoieWgAA4AHtTlIxxTiBjrXdTpxpq0T57EYmdeXPUf8AwB2BS0UVZgFFFFABRRRQAUUUUAFFFFABRRRQAUUUUAFFFFABRRRQAUUUm5aAFoooyKACikBzS0AFQSRh4yhHUY9KnqInANAH8/P7XWj6V4H/AGjri5sFWKTUT58ysoZCWDDcR1UnByCAD61L4fhSYJII3SMAFtxJkDfINu7kc9Tyc8813P8AwUk0R9O+K+na1Ch23kEYJDAAsvy9MgnoPavn7wHJeSxxR6vvhVEAOyQKzAhmXjaUCnoSxyOADmvznOIOOJkz9bymftMDTl5Hb6y9zYagiEbYpwCyqi4znC7izMQV9cE/zF6XWrgwtptgpjKvteIEOJVB+6oJBAOMnpwSQOaoa9JpkczXsW6aVGyqsTgOCM4OduR357c88Vl6JqCT2spl2i+tz+6Bc7pFfJXDMMAKPlbqMcdwa8mlfmseg1dJkXinSZdfuIp9UiW9g06AMsf8UiBidpZgoWNVByuTnA5H3q+D28iw8SXNtpoEkMchWFn6EMflGcHkZxk46e+a+vfiR4wuNO8JTxXtwJ5ZIEjVnC7xKxbeAqjeuU7E4AwcV8beEYLqTVPMjwBISDvxglcEc9ieg+le7RmvZS7GNOm3NSX9f0zsBb+anl3kDq0QwQAGTOMhfvY+Y+gIzVHVNXvPsShnJwSJXACfKc8denYetdHqmntdS/ZbBwG2gMjAkEHqWJPBAGBx/wDW5zUXF3EdHiCsseAAOhI6kY4ySRzwO3WuKm4y1a0PTiuVeZqW8qPaRqhCllUhVGQATjOT93AySOc+neshTHc3ErW8QWMDIGcB846jB4z2z09KzIp4YLdoIpPuHIBxkY4PUZycHODximWt7FfMblCDKzENggjGMkAAcn6dM1SpNc0kO6e25tZuHgW2hVVZEGcg8ZPABwRjGeP14rPNtfKnnSAeap+VgARheQFxxnqMdT+FdRaxSBm3bTvJIOVbKqOAQAOe4weOelSy3lybd3mXdJHztUZbaFA6EdSD83PAxx2OUajUuUqOp5vZxyaleKkwUoDvxkNyP93PGMZ9MetbdtosN4X8ksFVhtOcg9QcdW9geBVo6clu+6M7ZdpHyYYEnAJwpPK5yTwRxWi6SWUSA7nDYLAgAEtxuJJYk8DOcZI6V0VKzesPkRBdSleaYsc1uBGJHQhsDoM9VYgDgn7pPQHtUl9eQYSCKUL5rgSSBgxXuVYgbix7D0Axmo47uC6Sa4lPmFV8tMMFzgZwQAclvwqDSrdriN3k3Eq5baFyyv8Awszeh6YJyKmKdr1Og5PU7HXodK0LS45vnZpw5eRCRg8BcYxnOOnrnmsu2t4UT+1tcVIvlGxW3M0gXj5lDEjPc9Qc5rb1qDfY20RZQEU7hIQCM8NnAYDjhWwM15/cFdSmWaQEQ24Me12LFlbG04B4IzkY6kHj0WGXPFEVZWTcTuvhxpbeJ9Zh326iDeWWPfsEgUFjtYg8/wAKrtPTjrX3VpVt9ks2Auvs9pAqsp2ACKMYGGGcZbDfMBxkZGRmvi/4OanDBPNp10UVbVnuB5uQGAXAXIGQSQMf3Sc+4+pdF1K5vYkvrdGa1Id/J2Mzb2AJAGACdwB3fjRjZWnyrZHm0o88FUb3OS8XaFd2OqL4h8HrJaXwkMomt90cigAMChbG4kHLgEKw4PPB++v2X/217fVGi8G/EuZorhECLJN8pMi8EAkDggZwTnPQY5PyrpNhp2t2EskjO8Kkxurgt5ZUbm+UFkDowHJPOOlVtQ8N2Hi0W5ghZ3miaH7TGREdy/MrPHtJ2nHBOCegxg5vAZnPDyTvocWZZdSxkOWatLv1X+aP300zUbLVLRL6wmWaJxlXU5BFaAxgivw3+FH7SHxJ/Z71qPw946DX+hzSBBMAzBAMcq444HBVs9B7iv2F8B/EXwv4+0WDXPD14lxDOPlKkHngkYHcZ5r7nB4+liVeD1PzvMMqq4N++vd6M9HopAQeRS13HmBRRRQAUUUUAFFFFABRRRQAUUUUAFFFFABRRRQAUUUUAFFFFABRRRQAUUUUAFFFFABRRRQAUUUUAFFFFABQelFFACDpS0UUAFFFFABRRRQAUUUUAFFFFABRRRQAUUUUAf/T/fyiiigAooooAKKKKACiiigAooooAKKKKACiiigAooooAKKKKACiiigAooooAQ9Kx9aEv9j3Xkff8l9v12nFbNVp0EkTR9mBH5jFHkNO2p/NXZacH+Ivia+h3bkuSirgbvmOWwf4eRxXQXCfZ2a0h2bnBDCZtrZ/3gVPB9q0PGUdx4M+OnifRlLROZyyhBgsBwO465zmuP1xft0xvWUNNkgqpUscc5Y5yR9RX59jU/ayvvc/X8vadKMltYydXtI7e7tre/iZUDArHGC6knrli3HsSPx4ro7HWLGy1OOKZlUKMLEHLEdgDtYH9TXKalHrdtpyo6uZHYMiIUAGP7xOTj2ArN8+fVEXUfIy0S/PuG4ZA5wQB3HpXnySud6SkrI6kahYDxFJeIWIj3FsH5gW6bQxB+pzX2l+xhNO3x5ltEYyRDSFcHGcMXUnkHmvgTwPocV7qz6nKqqd33X3bTzjghlBz3FfqR+xRpi6l8Sda1+2gEVta2sdupVcLuBAAGSf7pPWvoskprmUvM+Z4kq8tOUelj9RPSkbGOadTW4Wvrz82Phr9vXxn/wiPwOvUjkKSXf7hAOCWkyvXI6Lk1+dXgLS/wCwfhzpdkgZpmiEjAE4JkJY9Tjoa96/4KU65LqXiXwn8O4TzczeeynoeQik+wy1eV6hFZ2drbxhRGwITaHO1QvbIJ4x6Vxw96rKXZWPdguTCwX8zb/Q2NMu4FjUzsBk/LgADI7FsnP0qK9u1NtNdRopeM5KqcN/PjNJHDbf6wlpcLuQ87FboORgfpWXY4eaS3urdFkZidzYOSOmOMY+mDXTe6MUTxxjU9NWYeZHK7Ar7Y6H5sgfhW7H9pcJ9qXYP4gjFUJ7EkcjHX61VtIL0B0WFpFwWI+YjjuB0/WtOIm5sHSOH5VB3BAQAR3Y87SKBLcoTCcyworAiMsAWIXHfJ4JYEdKzYLU37NJdEqp7beSO5wc8H6ZrEuJL8WaLEQjqQxZ2yoxnp6+vPJPbFU4NUsLaRrWR3kd/wB4GXAz05P3VBPoO3aptYux2FnYaXdxFf8AVzRJz1DEY+XHp68ADsafp0k8DyeXjygoUkckFs4BX5mYn2/ACsDT2t5oyyyOGGdyqpGMY5bAAPrySD3FT2NoyzlZC8Z3bgxzuCjowC4GGx3HFNAjpNJjRxLBIuxQWZ1jUFiCO4yC270HIrV0y2e+zM8ZitlUNhyNxOCOQM7R1OC2c9ag023t5Gkki3CLd8zhiAX25VSSTyeMhSMDPNXrR5ZLExwoxBUrjaMgZyckKp3L29R3pol76bl2O51CKVDGxWF87QhUDcRjLMCMHjgdDVrLzSxmcu7JlBtOGJLDcCDuBHbI59KaFeYrbeWY4yAcBuSQBwRkkDGCM5PvWfc6tc6RcyiGMbAcHaCXYZHznJOcHqfxqdNxrzOikmtprcuHZWI+Xcu0HIJwuMfMec8cEVzi3ux+pYhsYbJO3PY54Oe7dhXPt4w1C6t5FjQRRkHIkzvyT/dxgBvxAFcHqt/4ugkilgjRtqs22EhTgE7iGOBg88EE9eQcUpSt0Lpw5nqz2KKXcF8tVKqSNu4FwBkZA4A4yTnOKdbRRzzmXkscH72VIHBAA24Xp8pxz04rwGTxf43+3NbC28uNeRH94gkheMkDPU8/SmxfE64i1GVL24jzH1VNo+ZflYsCBycHjJAAPrWbrNacrRapX0UkfSkh+1xZmPysCS6EliecYGRxu9/rVGO3NjcRHeGLEblBPLZ6kDAOMZJPGfzrxfT/AIz6beIf7Pnt5QXAZw/IUgA7kzzweNueeoGM1cf4q+HYr6KJJRJDKypuDDhjj72CMc8Dnn1prER6lfVpdLHu15NJEnnWcWJWf5AQSc/dIIBJ25H+PFRHUVe9S1nG0yKC5UHGRjKleMddvOfavHfEnxs8EWcMU0tz5RZi0bzBiQfu84ySQeCPxxjpiad8f/Ao3F7tl+XAVVZiw5LYOOFDHPQc1X1iHchYee3KfRSSPHEdpZ4iCu0YLbSN2T3XPbngDGMnNcRcagkThmkb92+1Vj6LnpuOM9gecgAc14fqP7Q2l2zGTSLeWZ2KpiQBlLLwArE5UHAHK57Vw938SvHHiG8fzFhsYlUSq+xnTJ5IDA44zyvOc9OKl109lcfsJrdo+mJZkvFllupGjC/dzhQR1LFj8uOnU59K8w134t6D4bsp0V3vXiyvkRjcQAc8MWHXPJ+Y5OK8e1mz8Vavvt9Sv2nhIMSvuJQhskfKN20gng7cdMYqFPDNput7udWnkjIRXJ3EDBXB28feHOQ2eOmKm1SfS3n1GoQg7yd3+BW1Xx5468Y3D2WmR/YreTiRSpO8DgktgMCCR93AJ+lWNI8J6VbwxTtFI5j2qMkhRt5bcp/hHUZznpnPNdq1hJDG6SsI0QhkwSoBBHclQMnHGCCSTVMm4WVkaJVR1Yr5eACAMqOp7H65HAq6dNJ8z1YvauS5YqyLWr3n9moLiGFZXnP3TgEKOc7cc+nTpWXYW4ku/MmUK28NGXAUqMcDjAAznnHbFTafo8aQbyqlyQokfOQCuVIJGM/3QTkfjV63tpfMOzdIIgH2kKC2BwcYxyOc85z0zWkkZdTait91vJBFKISMtFznAbAY7sgZ7Yxk1EI0ji2xI0ZTByxUE4bLEAE/MTgKOv8AKoLO3u4llZi20EqBkZZsZyCARkY+bjnitO3RhbSC3jJwFLEfe3P1AXPBx1IPvQ30ET2NjeWpaG4RkG4FQAu8ZXoSAwztyD0z9au6ukGo6G9lEwhDAkKy5GVI7jODxkAg8jiq81zqwkVYoyIsEMrgE5UDDbicN8vAyMZ5PqLLmWS0S0CqkrMHKhTjGRhWK4BJztO0EdKI6i+Jam9ojmCbSvExeJW0yeGR5JPmfyyFibKrxuLKhHy88nviv3C0i7W+0+C7jIIlUN+Y/CvwTXT76Kwm1KCAbg5KAHJWPG0A8YI5JAGecYPFfs78D9d/tv4eWE0jl3SMIxPBJXIPHXtn3rKD/fPzRGKjzUIy7Ox7MtOpoI6CnV0nlhRRRQAUUUUAFFFFABRRRQAUUUUAFFFFABRRRQAUUUUAFB6UUHpQBwXjj4g+FPh7okmu+Kbpba3iALEnk56D6mvjzV/2/vhTaaldado1tc3v2VTmRVxGzjHyg84IzySMZr5B/au8eeLPiB8bZPh3bZj063kVAwkbJUANMxQcKNpCZIDEng4qSO50/SoTa6XGlrZQIquqrgc/KNowF5xnI/E9M/L4/O50puNPZH2GX8P050o1a93fsz608Lf8FCPhFq1qJPEUNxo83mMjRSoxAA+ZWDBcEMuD9cjtXt/hj9q74CeKxENM8S2W+UblR5VVuDtOVYgg5OMYzX5eXcllfXLJcR+dDNiMQkKUXJO3nuWwdxJJXHOKwtY8I+CL/abnT7fzJ3ZQx2hg/AXbnuRnoQ2PbJrkp8RVF8av93/AOurwzRfwu34n7r6d4g0TU4/N068hnXGco6tx+BrXSRSgcEEHuOn51/P5a+Ab7SdSi1Lwbr2o6TLEFXbBPlQCMYZJN2N3QhSvr7V3emfFz9pjwIj2+n6vDqMcce4LMGDFSflYgnGQAeh555Br0KfEEHo4/c/8/wDM82pwxO9qc/vT/S5+5eT7Cjsc8Cvyr8J/8FArzQbYxfFPR5oWLDbJEBImw4ySyngHkhjxgda+htA/bu/Z61y1ikOqtbySgBY3jbcSc8YA9jz0r0qOa4eqvit66Hl18lxdLeF13Wv5HxL/AMFRYFXXNG1iXCfZYVKyPygJkCsNuPm4f169a+Y/BNz9qt5lUtFLPGohnkB2qRgbduQoUFsAY5OTXv3/AAUY8X+HfHnhLT9Z0y7ikWR3hQKcsuCjLkZG3O05G0nPHFfNHhT7Q1oL2dRJbPtPrIFCfMoI2/MpIIOMYr5HPJRlW9pB31f5I/QshjKODhCatZfieleII9k4STbI4ZGZXYNnA+YAKQQTj7vQk55xXKvrEDXwuguQyvGysCFOc7gCOMDlgM5z0rp7iPzdFW709/PSThXQNsAzndhvmIyxGWJIPT1rzW8itvtYlMhZJjIxHHlkIMb1VhlmxkEdOfbNeJd8ybPWpJOLSOG/aDudNkt9NTTIpFHkkEsFCsiEKpG0g8EEHOB7dq8Y8LwBrRpr4Kbd9o5YAAnPGBtOTwfvAYyAT39u+NtveXvhCzvQIJIYwVTyMbRgALkbmbp8pHAGMda818KCx/s22VZ0DplirEhnkXnv8oVV4BI6mvWlL9wrEUU1Us+z/MYY5dIllhgnEnmEKsjAFQoGGOeDhR14Izx1rmfEl7NpYe3IKNGwdTgLvbuVIVsLg8EkE+g6nr9TW6vrtQn7xpFAUgqCD077QCTnJzjjua8/8QFDNJp12pgLKpJXcdwzkEKxyqseoOc9uK58Kk5czR13ZzC3L3KqwYkbiSOCT1zu7liOPTjirGnQ/ZWZrYnCtuY5zgdyMgjHqMVrW3kNEGQBgcYOMYBPJAxgAnpjiruj6TcX1wGjO5SNwOMfKMjP17Y6e1dc6ySd9EOEeqNO3v7LT0ZpYw7xqWI+vHPA4z1GTzxiqVhdz3jKVZoYmHz7cg468sMenOT9arX9xnVjZ3SNIUxxgDLDjOBkd84wfXNWoZGigxIFWLICLxgqM8AZB46tg8jrzXN7NRXNbVmm2iI7a7lW4CvCZTEx3soyquQMFhycgdgRwOK6O5dLW2W6nZEDHDEdhgk+g25xjA46EitHSZBbwkXcDEGMuxK7QcAkEjj5hnAHAxjms3xLa28kCBHZiVLK3LbMHhcsSM4zwDn1FZyalNK1g1Mu7OmagYEXEckeGRiPlJB5Y9zlfT8KfaXkdt5mpOgWBGSJSGOXZV/A/KRk5OSeSKz9C067e7QTFU83JQsV5BH3hu4UdjtbNW9eW2unjsdOZpViYtJt3FgAfmyWz8xPtntXQ4pfut0QlZ3Rs6rdWGr2NrG7MRskeZiV3fMf7o+8w6+341zhmQ+Ta2zKVjBVW6AgnbuxuyCRyBjjmtzUbDSntEutKjYTRsm1duEKkblZiv8AeA5yCCQQeaRrZ2gjmtcO8K7pmHIJB+XGCBggjjA68jIrTDwV0jmxdTli7dS38MjcP4reC3jaRmUkou0MwVlyVzgEg9PU9ulfa+g6NYPGphLRS7VZLdXZ5AhX5vlJGCCcEklc8+9fKvwM0+9l8TPqMcbMGOwOEBVSW3HORjgLxjkcmvqy4i1YzpOrJhADcPja4xyWUMWVmyeny4XryAK58byuq7djjoKSpKLLGl309jv/ALPJjZFw28eXHGAxVUOxWXJGexzwa6m0CW9uL9fMMu8tKqPuwTnKscjC7uAuBxwT0FeVXviMWWsyQWUSxguYpAnDSIQCMhlBZdp+Qq3GcCu5h1KW3jg1PS4WlF6djsuAYww4zkHKn1BBHGcjp58n0N5RaL93cf8ACX6NPpN9btKjhUZH4WM5OGXGSWz/ABZ9hzXmfhHxp8Tv2eNbGp6FvutIeQu8BOQwxhsoCTkE4B5GRkjiu+v/ALfc3Jm0RFkJIUjPzEknruyMY7jGG6DtWpFLb6jYx2N/EscgX50JDY8wbSMgqDyRuxj1zXRhsTKk7p2OerSjOLjON0912P0X/Z3/AGtPCXxgtFsr2SG0vi5URCTJwFBBIbBUnkYx2NfZkbq67kIwa/m88Q/DbUrHVDrXgoDTL5cfLG2ARwqs2OOoPy5Iyc5wa+oPgd+2x4p+Gt7F4F+MySy20YAW9JMuAcAEsM5X1K85zkV9hl+dRmlCv958bmfDMo/vcI7rqu3+Z+046ZxTutcV4P8AHHhjxvosGt+GbuO6t51Do8bZBB/z/k12YI25FfQRkpK8Xc+RlFxfLJWY+iiiqEFFFFABRRRQAUUUUAFFFFABRRRQAUUUUAFFFFABRRRQAUUUUAFFFFABRRRQAUUUUAFFFFABRRRQAUUUUAFFFFABRRRQAUUUUAFFFFABRRRQAUUUUAf/1P38ooooAKKKKACiiigAooooAKKKKACiiigAooooAKKKKACiiigAooooAKKKKACo/pUlMccUAfhz+2z4bm8HftFWmvoqpHq8alSchWONpycHGO9fOr3ulW+oSecViyPmABJJJ54yc8fSv1O/4KDfDaPxZ8KrfxZbjFzoc4kDDAPlvwwyffBr8jFsRcXEWralIslsVVmZQN4zzyQS2R064r4/OcO4VOdbM/SOHMSq1CMZPVHO+JdWtbzX7cyxGSCLBVcMnT0J3L+AqxpCL4mnuRo4EKrw6u/QY7ELjPtWRqQtrLxYstpGzwOp2mTkkdiVwuB+tTW96yzSx6PazKxy2EkOCe5AAOPpkZ6V8/FXdt2fVN+7zRR6VYLqfh/SBDsYoeVYYwCeABjHGef61+yn7GXgl/CnwmttSuk23Gpk3LkjkhjhR/3yMj61+TPwc8DeJPiV470vwbPGQ00oluGY52xqu47vQhe3v61/QfoelW+i6Vb6XaKEjgRUVV4ACjAH5V9rk2H5I87R+dcSYzml7OLNymv92nU1ule2fJH4h/tm3aeIf2xtB0VzlLO0Q4JAHG9+CfpWTep9uvWaAYWPozEEZHXnkH8hXK/HTVk1r9tW7nuLho1sYzGz+m0MNoA/3sV2dhcGXfKzkEuQvuM9R/8Aqriw2rqS8z6HEx5I06faK/EtxRo1u0NyhBUbg68KQOuAOv5VUvICbVJrQ5OMrtGdvPYYyf51aDreu6uQCoOFOSCCPvADt9RWa8c1hLDbSMsaqCSeTvyuRtBGAV74+ldOpybG9pN/AEuEV2UoNquhBViByCfvAZrLS5mgtJW8xAikliTtLAnjaevX1GSe9ZJRbxvPsWkYFQR8gCySA5GW+U4HQjpSS3d1f2ht74q+V3lmBVgeD1Jxt7ZHPtTXmCdzF1hFiMbQgIskgDqOQcjgN1Jz6k9eCKq2UFpHuF1Gzw/eXadoYdMjGAfw7d6maUR4hdGdJASvlkgAkZJUqwIOec9/0rLsZbu0nWWWWScbTG3mSAliOhIOQCPUAZokWiysl5JO9zbFiobAQBQCMdMdSQOnf3rpNO1ySJwDHjfHvZnK4LcY5bJDD6+gNc/LeXUYCfZnQEZYs235jzkHnAI4HoapQaldW9yjxJtjiBCeY4wxbIK/7TY7HPPOKizBnoFt4juxE28MYkyZFbJAVjt3EqOG6DsPQ12un+KdOkKrp7MC7KCD8oQE9NowGyOcH868ts/EYaKRpVVo1XIEZCjI+7jkfL/D3OfStm11nS4hHOA8hfndHnjPy4HOQzejcDBORTWgW6nc6reyW9wZWd5Nq4JiJHDN3VSTjoAfXis7XtaMtknlRB3kACAngOcYz1bkEZXPJzmsrWJ11SzWAl1kQEKCoLEnAyuM5AHHXOSDWcC0UKXEjNHJtYbGGT94A5K5B+bBI4YZ69qq7WwjAWWeVSt3ChVVBbYCWyRhjtzkBR3B47037DJbqgE4kUsQsasoAUYySB8rHoe/J571UYS2UovpZVjKOVHU7QSf4exB6+vHWtO31iM25i1Ai3JUsrOWAOwcKD1UEkkZA68ChWtqG5oixF6Dd2k7sn3SDxkqCQQBlWweeeOTg15xq3hzSbllmugI3VQzsF27lxhie2f9njPSuxKxyuJHUhADhV4Vj3bcSFJwMZ+9zUcOm2wInkLLkYfIKhgTy3YMOeO+elC2uhbHl1/8P/DEjpZxsEEqlhuAIbIXgDHXA7YHfOaqXnw40Ka3itbhUcRHYirEE2A/Ku5sMR2HJ9OM16ndafYSOAULFiV3EAE5JIUMRwT16k8Yqg9hidLZP4gQSz5U4xnaQOe3HrzSk30sVFvozzCX4Z+Dre4WSWISdxvYk7urbS2cjAPKkZP0rYt/C+h6bshtolQqBGzucMVB+Xtg9QM4HX3ruZSsFuLdEY7lKu5I4z0VVXA+bjsB1qncRW7GMTq5DcyfdAxjpwcZyM9+3NV9wc0trmDFb21ldyGCIRqdjE7QudrDO3BHykj5skc+2a07TTLiN4tRV1RRIZXB2gAA4I4ACk59O/TODRJzdNbWKKsYXer5yMk4UqxB+bHVc8HJx0NQXF4IjJaW4ZVQ7TyM7WA+YN947ff8qnRCbutS1NdW0pghMe0s2VwVJ6HO1cnjjsOvpSXbwvzIqEKQp8z0zyT39MdKzpT5tkqQSY2so2naFdyCNzHHJb/9XNQbbUHA3RtIQCiZViRwC27ooH3Qp6n3oTbCD7GtJqtu+xhH5gjYAHgdDnJGQBgcAn6e9OtbGa7ke5vlzH5gIQn5CdxyT2yBjBJ6gc1QWyZbk3duC4bOGZj/AAjChl65xnJxg4z2rYjnMNsJ4mYrgblyACCMhSRnK45GTz0B7ULsBpTy2qRp5yBRGMIDkMuOVxkdSTnkd65z7e0dluVGIbHC7QcFj8xJGSPbI69Ki1G4wFhceYpUnOcMNmPlxnrj07VJaQ2UUYuGYM8jA7cZCMBk/MRyqjkjPXpzRZvcDQsoZ7hzMd0T52KwYgkgdP7uA2fU455Bp8EX2NJI4zg+dtZWJBPy9ME88nO4/lmtXf5VuLjaZFwjDaCqj0wCRnGfunkj15rMlj220fDu7ORuwxCgAtjcvTBB78jjnpRogvc1La5BsWQ75GR9h3KzbWLcA4GFHfgDPfk5q/rAlQRIxMbhNvQ/MQAd20bgMd+OO2KzUlkUG0u2CxYVldCcgHDHHUjnGfbqK2bm9QOPMZwseNwjZVxnnB2knHPPTinvqg2LU5k03T3jj+8qAEHk7TgqQcY3EDIxge1ffn7HniO3lsdT8LpvxaTFk3EtlZPm4YqM9Qfzr89HuZhDcXVtIpDjnIbO37vzFQGYk8jj8e9fQH7I982h/FxdOjfIvLd1kyW58piqkbsZAG0ev4AVz1nyyhP5Fq06VSm+1/mj9bEOakqKM5Y+3FS11niBRRRQAUUUUAFFFFABRRRQAUUUUAFFFFABRRRQAUUUUAFNIBUg9xTqQ9DigD8DvjbbHQP21tTnvpAYprHdFGxIG8E5yASSSo+U8cjJ6Ct20mh1NJYoxKbeZyDG5JKPJ8pBJ3EgnkEFQG4rd/4KI6FF4Q+Lfh34geabX+0CbV51CkCM4DhsjoDhsnPHFcBo0Go2kkC6xKgCnynRhlXypZWQABec5HHXIHrXwmb05Ks33P07KZRlhoSTu7HVXmlfYIpdJm2mMK0alQ21FKjdvblQSSDjjt0Fcvd6eLm3u9LuUQEIrW5APzEABWU/KSxK4ODxgKDW7qF8bWBYdTjVbR3KGRwxXbuwudu7APAUZGeD05qnrlzfCE6cp2TlyIMkMHjUgEZb/Z+YADPoea8eVO2x6UNNO5SvLe4gKQW/7t7fbhVB8uSMKTltuGznIwBtDHkEmp01g6lLBqensI5YFDSQOdpABAZcbcblHC9Rk4OaratetJdRiwmSO6VZAzOMbCAGYFssS2QBwMdSe1edjWG1TWntSzQmeIFWaRjghjtIVdyhw+AWC4PzHIJNSo9zSMeZWPRZ/EtgdJGq3FpG8TCR3UDbIOcH5TjcxGcDsO/NeearZ/CvXbt726soowiq7SRkKzAqSpDKTuCthcckdSeBXVRy2ieGLrRPJePyGklVYsZ+Ulm+9g7sk7lGCRj1NcFq2n+HNS06CWO3EjwMII1hKxglslmaMEYcAAEDkk8cgVtB262/EIwWqdzz/wCK/grT7Twb/aemXs8ohlBWM7XdAw2g7lAyNx5yPm65zXT6D4i0/VfCFvMiK00kccTOoDorA7Qx5LYAGD8wPPHGai+K1pLD8L5rqIxK32YIU2gyNhlIG4gE5xnHA6nGa8/+Fmltd+DbiPUUYJOwRTGwDMSONq4z2I3c4yT2qqt5U033NacY62Z9Kaes9zoMcNopiUrtbcpQnByVC5cqTjoTXn11p01ndSh/JaONXXeFGRhdwUcfLww6MScHvXpfhzToYoBpq3OQi/IYycAqcMoLEcjucDJPPGK4rxDpsr2jnZIMEyBG2qRIpwNw9M9SOfSuCVr81jSlJXabPJtZ0oSeH7rRZ1CO8ZhRGCrEquVZdueWwyk5KhlHTgkV4f4RN5p11cabnyrxVwpUggkDPBHBBHOecGvfptY8QWmobbiMG1mk8mZkjyQBkBWZl4YsAcgg4zg4rzT4jeHNUGpW+peFraWdbSF/tW8HeCGwcAFlcBTksOTySuMZ9jB3qwdNv0IrS9lJNmE9xskN8GK3MmfvAscquGAXJG1ySeRkYHNY+o/Y3snusqZZyQQA2cAbizc9FzgdgOlbXh66j1hftsZaRML5ys2C43Z4YDjPXkjI7dqg8QaZBFc3F9YrttoVLBGA3Ag5yAeOGAPy569PTKCSnyPRovnk7SSOShxe28lmXMo3Hy93KqFwMrxkdSf5V1soOnwwW1oNxZQGAIUqDyTnltx5PJrK0ZIls5Z45d8ZbIYA5DEfKB0I6gc8Z6cE1LbX0URTUJCF3sFG/pkMflJBGeOgz7VNVuTslojqgvdILSxtopPPuCZJHU7DkkhhnByvIzyCfc+1P02wuIIWuJmzCCcblBTB5x82eQevXtXT5vmuxCsQ2kYw/UA4OAcYAxxjnFQXlvDIrRxowl+RNsRw2B/eAP3T3J7Vj7Zv3Wy0khk2pObK4lV0ViwjJYA4XqNq5AwANwLEDNRtPY30hlyUiIIC7SpcbR1wQMsfmJJ4/h6c0722ZI30q1cTuXMjuozuCg4JAJ4wcYH1I5pdKto7K1FxHF+7DMdjAs2OVDcDdznjnnk+mL0UW0+oze0G2imvLW+ZUZC5bYoywkwMYUfwg8k/qar6zpzprzzNG0SIUlUqfnYE4wM84AXOG7fhWpoGlvcWSvIqZDHDhdso28rh+FZSRgnOcA5NU/FFvqF/fxN5kdvHGxSRcsVXoNwPBJOQMDg9fWs0/e36EJq4660bVb3T5NRt3Bt7RtwRlJGDlt8e0Bd3HQ8D0rkNQla/v7fQ9Ctzaqy/cdssz5+8xb0wM4AHtXWDWHTT2trLfFHGmZCQGIxjcRtwwwRwfeue1e6S51+C6jXYTgLtUZzjg7Rk7uQSB0rswTd3fZHLjLKNu59T+BPD2nWXgOKxsSBLcZaSZSwYPtwxPzZJB6YwDxkYr1vRbO3hhi0y+kZt0ZBZBlfNVQc5xsKsDzkcnj6+eaNYvY2qabqcvnzpboxi3MpZOAGDMd/mD+LjaBwABXbaxpka28WmQyR28YuYws5AZsxtuCFiSc7TkMTjqOwFcE5JybkZe7ZFPwvoukG1hDhlkt5G3nIXDAnggZA3AAlTxgYrq/Lh0+BvsmQodiqpgEKW6HGSMbic9ea5RNUs01W7tfme3Ct8q7eXzhi3A27hggjn0ODXWtepc6X5qFiMLyjZJUdSrc4xwDg8niue93ysU1K5qxxMrxv5Y80bVVkc4BC+m75sYx9eaxrjRrfT5WNiixSu+/K55B5LEZOWPc46AGqeqpd2rpEXZlwG2synoxIxjHBXqc5yKjtNe+2LncCIwUKLtGdpyWJ7gEEdT1Bpe1XwtEezau4k9reX0l2bJokIdNrFwyjgH5cZZW6c4PTqDVbVPCGneJYFsL2GBeQqkIqbVCkZTaBjHqMdvcVo3Nq72Yltf9YoVsMu0gFsgbRtI9evTParkKWXkul4SW3kCReSBkZZR14OMEdBnFVCXyHdbnk2iW/xY+Dd0dX8FX9xJaeajypbylWBJyvylcY7HjB9K/Tn4Gftr+CvHxj0bxHMNOvFAR/PIVGcnAAYnqT+H4CvjOKWa3RInZWjbAdsYJPGVBGQpwRg8DmvO/Fnwqs/EF42s6CyWl9jBXBVSV6HauMEg9ec9BXu4DNp0Gru6PIzDKqOM1npLuj+gCw1G11C3W5tG3KwBH4+1XwQRX4Q+BP2mvjh8CUtfC/iuL+0dO89Qtw2Syxk8hXX7y44G4Z4r9U/hL+0T4A+KGmi40e+V5F2hkfAkDEZIx/Fj1Hoa+uwuZUq60dmfDY7Jq2E1avHufR1FQRTLKoaMhlIyCKl3eteieSOopBS0AFFFFABRRRQAUUUUAFFFFABRRRQAUUhOBmloAKKQHNLQAUUUUAFFFFABRRRQAUUUUAFFFFABRRRQAUUUUAFFFFABRRRQAUUUUAFFFFABRRRQB//1f38ooooAKKKKACiiigAooooAKKKKACiiigAooooAKKKKACiiigAooooAKKKKACkIyMUtFAHNeLPDel+L/Dt34b1qMSW17G0Tg+jDGfqO1fz3fFX4U+K/g94wuPCviq2mhshKwstQVWMEkZJ27mHC5HJGcg8YNf0ZnBrC1zw/oviGxk0zW7aK6t5VKvHKoZGB6gqetceMwccTFRkenleZzwU3KOzP5qtW8JQwaZ/bUMgNwfuNCcj/dGeme/f2zWDb3UpsDaSxu16p3M0TF1A9GxnOPSvrb9s79mnwn8IPEml+IPCgnttK1GdUeLzMpGSQGCAjPGRgc8V7H8PfhL4K8P6QNUsF+1XF1CSJZduRlf4VAG3PTPWvCw+UWqtX1R9fVz2LoxlG9pHuf7Cfw28L6L4DPjuzlW61DUMpKwAzEAc7PYnhmr9AwQDtr8yf2GPFaaB4m8S/CXUW2SxTm4hVjyV+636bSPav02CgEkV9Fhrclj4rMFL20nJ37ElV5pPKhaX+6CasVRvc/YZtvXY2Prg1s9jjR/PDrBvNZ/al8S6rIArAO25CSMttwMj9a9TtnkaEwblY7vl2g7lHUngkke2K8c3qf2iPEtvGwCq7qrY5BDdsA8j6V7FbAKsk4biFsMcnAK9T3/n+FcmES5W+7Z9BjvjXovyFVpxIrzOkyswKEAnJ74ycp75xVm9ttRYKxJcI+SFIAKjltpwDx0zVmEQajAWGZo1QrtOWBJ/iZQDmqT/AGcWItYVOXdflcBi2D0ULwcHkY5Heup+Ry3K4mtpd9xaysWmYFQoIY4527c8rjg1VkhuEjnuZZAkW0bVLDDEDAx14JOMk5z71dvbS3jgMd5udygV+QuGJ+8Tx+JqG9gtLvSoHUrFFkFlQKIuDyrZIxyM9Pek10ZJjmzeWCPy+XVhksdzgHG5VOQpA6/NzitK3t7CygZ0mJOSwPJHXqwwcE88gdOlUtPtLIv5CxkyBSzKwIDKScsucg8dMHJ68VuixuobE6ioEyhwC5bOzI4YZ+YADp+NNItWsQ29kL+VJ3JMag7vMGCc8/L0yDnAIAIqDTtPiumEG4TMELgMdjOuP4mXrjkA9xUus6V4qGgtPovkz3RzkSExrxzxxx2PJ5rzUt8XLOI3KQrcgLlk2jaoHICkZGSemGrKU3F25WzanS9ps1952t7pd7GDHANkcYGGduFzkAg5Ocr2xzVs3yiMWdjGkl8HVVdMRsNpwQxX3I+UAj1wK8ut/ilq+kzKPEehzxwRMBKylmA3DBYqQfmxyM4/Kt6w+KPg3U7gfZLnDb8okyDIKkn5mBHQAcDAJwOelJVIqVpFSw80r20PR4prewhPml1k3ANuUEn5erYydpJxknA57VdeUXRitUiDTyZCK3y4JHZj2HYZ79zzWTFq9tq9lGljH5UqMXZozlApwPu4PufXPHpVm2is12oS+VYJsYrjk8klc+nTH1xVxlc5uth1m9rLaoJ49pUhFdzuAwegBwGIyPvcn16VzT2DB3EsbBVyAzEMm4tw20cryOoxgfSteGCGRfNjdSrMdi/MEHPBAxlSTzwcCufvbq7hXdJG8a9XVeQMAbSc56jqM+9W27aAh91qVoqixhbdMzgscsEYBcjLAk5PoOnGauJqiOn2g2Z8uVcfvQcZIxg8dgOCePpWLAryXiXCklE3Pjooz8wHofrz19617u3W8sTGVKgqCUwFOB1G07eD1PGc/U1CvuVYckWsn5o4ljZ2DfOdpByPlJHGO/y/TOTWbdzKZxYqGd0y7bSFKn7oABIzzjoMZ61FGREphJWIuQFZeRk8BSOhK9uOvANZrRtLOYWJZi/zsAQyNg5HLDqepxz1NFmhGmb3cymZSqhQWZhtLKvdVH3sA8qSMDmqbSpdpHCI3jtYyc7F6EDAHHG498cYwc5rakitIYy8zNtKkurEAg5wcc8jOMevc8CqEl3bQIokxGW4ZchjjJBZcdD6jqKdwSZUdoo2YQjaTtySSMlsEt1IHzdQOa5CKS2Eqxxyt5m44IJ4IYHcvrjpnoenArW1WeS6cXoXzYVAJZWAOTwFU528nnoK563Mrz/Z7ogLtKNhlMgCncMNyykjjGPXJ4pdQtbQ2JLmETtDaAkRjfhQuADz8yr8oGRgkngZqA2F1OyzRmNyAHfGOVJwNvHAGfXp+dLHYqypLK3l+YobDZYbjnGcA56Y56de9bVoqOii6dhuTcyJ1Kg53HcAfQgjoO+RT3BaFa18qcSW8RLM2SAzE8jqSy5KqB8v4c44FWZI7m6ypTBABbJBG3sCh54PQnHFNzbRvJb7mRVJUcbgD1G0+/ouTxyatcQzsk6EmPDKoJGehzwAeehx36+lLrcCl9kIVxCVLRgMONx3Ac8cBjyCAO30pZdMNsnnRgEsFD+h28k7sH5c+pPPTitVZIhmKRtqby+3jIYHOflGSFHBABzzyOlYN9fC4aKOzhypxtySG3FumDtbGQCuexwKoE7aF22aa4Lo8ZIVWVy2c7G6/KCPlGOCO9aNlItxsWFWkR1KsucSKSSDx/CQvOOuKwhFd3MqeY5cMCRlmBXd1PPYHgA/n2roLO1lsHZImEEaHIYMDkNx82CcDg8HvnjBFBVzYe4eUtHKQUC4Riw3H0J5OADj+LmtSG2N3YhVXamFbYMsofGCXOCNxPIrjJkkZY5hIPKjJ5yCDu5yDzz3HB44HNdRY3HkWJiRlDbiWOMgkjjCnnDdAPXnihMhsbrUkiRQTQqPNb5WdcZwPlYjcBwxx9cV0vwm1uTR/iRoupzBmkivfLeRcbSJAGQEnjkK2QAMH1zXMXNxcywrbtHgkncMgKoA3AFhuGDk5BxjjmuVS8uLXXoorcbQl5aT7nO0bVZ1ZWAIxnqGzkHsa5sVF8jaOrApOqodHdfgf0JQOJEDjoRn86nFc/4bnNxo1rMSCTCvQ57CuhrqTukz59qzsFFIKWqEFFFFABRRRQAUUUUAFFFFABRRRQAUUUUAFFFFABTSAQQehp1FAHzF+1X8FtN+Nnwe1Lw1cRK1zAjXFsxXJWRAThfQkcD3r8RNCuNVgsYNOuXdJLCVVCT/ACtuiztYn5jjIwVHODz05/pT2jBr8i/2xv2cNa8Fz6j8afhvbG8tJGEmo2KKzMq8BpYlAO4r12DjHavFzfAOvFTgtUfTcPZpHDydGq7RZ8zyXDwySQ290ircBSik5BlydzDPzncdxUtle44OafJqMutW8QtmVrizeJNkiMCCmCTxnBYHkqDjg4PWvIvD/iTSNY0gXSStLGqkRxhijRrK21htIJ3A9ABx0JxgV1Gsvo3hy+03T2823j1CMOHkkYiOVg5Ybl3AlgQQSWyMZ9K+P5Xdrqj75KLSl32PQ9ZtYrvTV1SRVt9RRzcPHuKKIypYCVW2hTnPJ9emOKxryyupLdRdrEIivnSyqMqoXBVhnlgSdoI4xz2rckvI/Ez6bHCrtLcQATSHALBgxQuoJckEZIPc4AwatvHpesTw6d9phkuEhO6UqqsjkjGIQwOdxOMjr098ZLe5MZNaM4OfWm82LQbolFLSurIQRu5IUsCdrk5y3TA5zWRrTX2p+EbY2aw2s4dvMt0RSC0Zw5baG7EneAckZGAK2Ne06fS1vdSvbpbaQYiLhRKxMpGGlJA2bjgIQDxkcnpy76g1sY4LK0eceQGlAVcrlSNzZTpliMg5xn0xWcVY6YtbxMX4oLY6x8Ob1pj9klSAOzxMdrlmXdlD93OPu/KcYzzXl/wnuprTQILuK4wwnRhGH2sVDANt6/KVYhmPHuK9J+KyW1x8N5lZAIwseWV1LNJtJJYZIx3PPtXkfwlDAwrcFTbn5GlYB1DEr5Yyo+ViwyWOOBjvXRz3oN9n+g6aT5j7isYnjv4TdyKuYAkoZySWJ287RjouSeuAeOKytbRo5FS2ITZtaQqCybfUN0IAI+ZscGnaSl8Yhe3wSSVcS7QIyJCCRgcA8Z65Dduc0X95NqNgJBNiSUbdu0hGUcEMoOchccHp39uGbslcxivePC/E52asmls2wTt95WDKR/FuUkAhuhOenvxVV9ZXSL7+2NDf/QnVo7srtVHUqCYVQAYAU/K6ggjjjmu51Xw3FdWZ86QrNDEo2MgcHDFgflJ5B4ABx754rx7xDpl9a6ZeapMEBhgkR1wApDAgbewK9Dkg7uma1w8+Vqx1PllFp/M8C8PR3KpLeQOI4WlDyEDIVd2AdvIIGcYx9K9T1iMaqqK4SRoAGjC/MCclioZSVy3O5WwRnOOmOI8BKYEDksY1YIxCq2wydOG9cYyOBXo9vcJHdyDa8cV3hkK7cAjAGNo6s393NdmNqNVJNLVFUNaa1OKv9Pu0c/aI0kiYB2BwANvG0A8k4GKzoLOGOzQ3LM0sS5jnYnGNwLZB9BwACcY6c10uny3uoXMqyFSqMcujD7uCADn5t2ehxgnj68zFby66okecFbSfayqhBPRVIPJ3YJ59cVEJSV1N2t1N1bY37a4kFug8xnQvwNoVjwdrbcjacfMT71z97dXECm6Aw74bcfmz82NuB90nOT+GaZql7ImoNY2ZbazBQnQkKPvPzjGPXvSrYQK8SqHJdGLMrEbQcDczEHuOvTtUwpqL5paXG3bRG9GtxNDHI48yE4DMrbSN3tnG0gbcZHQ+tJdXUKXqw5MJiIIjBIYBSOSeCQV9Cce1T6KI7W2JwXmkyU3DCghQAAuSSD2+XFdAfDqu8d0REC0CK6IQ7HhjlSoOc8nJwcAjjAFZ3jzWZm73GW17HaKZAzREFk+cFisjAKCTgN90E4GR0xzS2sNzLp9zPM9xM1vujMpUsZ1BIXaM4G1QAMHOOuelT6hFp+tzWulRlLcBwDISQwIzlX3KWTIy2FU54HrhPE2q2Ejta6axRbfaY1JUKHJCk5PQY+YgnOecVpGldLTcy50n5mRFe2C6assUaNE6bYVkjA6j5nDMOXVhgDOcc1heGNOnvtdtWnK5lnCjccgAMuWbnPHqQeKwp5xbwyRLK7guXUsSQAc44Pfnk9a9o+CXg+PWvEC6hc7/AC4VaYhjgFlwSM4wMDBx6d+x9CNJUots86tX9pM+lLi31bxA4ukuFRooPLVEXfkMckMWK5IX7oUjIPJrIOpPY6gNMu5HkbcxDtkCJNoIVoxz97ncd3QeorobDXNVMCNpaYiXCBXAUqwGdzBjlcAjcRxxxyKu3mj6JqNvPH9mZJZxGWDL+7cMwVWZlba+MdDwBgsBmvFWrdzpU7aSOPt9IlS+ubmwVNt0Q7sgxs2t8pOc7jt4+gOMYIHT6dIY5THKjSLcYQRAHBAYEs2QMfQZJ4PpnVs47+0vltrmQAJGI9q8hcg8gkZ2/gTgDpzia0u7aW5k8pDKNx3HAwp6KrDopB59s5rB2bCUm9CjqWnzSuJI0UMQVbe2CoPKsoJxhuc7fy9OXsbe4tFaC2J3ZLFgozvZslueeehz0xXsF55cOnSQSMkkpxvIztBznaOTubPHPNeSQSQw3L7YyRI6oNyg4CDGMEcdRknGePeonFKxVFtpnR6fqd9PPJp8GfM3Ha7k4PAJVdvBbGThuffpTrn7RYubm5GWcqj9eFXAz3GAee5xitG3iktxFcecPLjBDMRuIOcgHA6Z4PfoCe9WbnfqYkdomKuUXaQQp5yQwXrz26Dv0qorSzIk1cpwy3mqEvbJhSo3liMAt1BCjbjv7n9NaZZdPlEkMjKuSWUgnk9DkcYAwODnmsIeZpFw1rb4Ys4bZnLEgZLHbk/N2HXr3rYedbrcQqjYm3AGMFgOQMjIBxk57VSehEt9DqIZNKvbR4ZEWbAO/dgg5+YsV+bd1IHGAOQRXlus/DW30+7XXfCdxJo825WjmgLIwI9Np4DA8r09Aecatje3tnqxEjMjRuZWAHQH5SQcAAAHgg4wOua9E03UYoFUTh5S3ChcEkYyPmGQemcepPSt6VecWtTKVPl13/rsdt4B/as+LnwuuI9N+KMLa5p+0lbq3VSwVQMsxXOMDls+tfpF8O/i54J+KWgw+IPCd4lxDKobA+8pPZlPII+lflZqradfRb7WNdzNlhIuVbOeAAOO/GeK4a2sPF/h3W38UfC68bT71FDyxrwpJbLLIvO/dyAflI96+mwGeyjJQqu6PnMfkFOunOiuWXkfu7GwcblIIPTFS9ua/PH4TfttaDeTL4d+KkI0a9DiI3BJNszZwF3NhkJ/2uPevvjS9VsNaso7/S5lnhlUMrowZSDyCCMg/nX1OHxVOur02fGYnB1cPLlqxsa9FNycZzR6Gug5R1FFFABRRRQAUUUUAFFFNOfWgBprgPFXxI8GeCQp8RX8VszsFCs2Dk9OOw96xPjD8UNG+E3gq48T6sTI6jZBCpG6WVuFVc45z37V+UHg6G++LPxFu/H3xN/0uVUPk2zgG3i7qFDc7kXO7IPqCK87H476vaMd2ezleV/WU6tS6iu3U/ZLwz4v8O+LbT7f4eu4ryHJXdEwYZBIPIzXU9smvzn/AGIHmS+8Q2wyYftO9MliAGySAT2HGK/RcDIrfCV3Wpqcjix2GWHqulF7Dx0opB0pa6jjCiiigCBg5kGOlT0UUAFFFFABRRRQAUUUUAFFFFABRRRQAUUUUAFFFFABRRRQAUUUUAf/1v38ooooAKKKKACiiigAooooAKKKKACiiigAooooAKKKKACiiigAooooAKKKKACiiigAppxnmnUUAfIv7aXgSbxx8DdSjso989ipuE45BjG7+aivjn9nbxdJ4o8D24mZBJAoRkXgrtGRwM9a/WjV9PttY0+fTL1Q8M6GN1IzkMCDX4e/C/S7z4cfFXxH4MJxDY3ssYjYsPlDEqwHC4wepPTiuaSUK0Z99D1cNN1MPKn1i016Pc7P4h3dx8IfjBoXxk0oGO3MggvgvAKt8p3DvlScH1UV+xejataa5pNvq+nuJIbmNZEdTkMrDIIP0r81fHug2PjLwlc6Dcx74rlMqwPKsOQR+PT/AAru/wBhr4uy6ro138GPEZZdS8PZERfgtACABzydufy+lEf3dRro/wA+wVoutQVRbxdn6dD9C6p3bbbZ29BVrj161Sv8/Y5MDPymuk8tH89Ajt2/aG8dTsB+7uCFUcg5PPIPXg8V6LJDMLVDH8uQwOD0GcrjcATkdRxXn2hzLc/tBeO1uVKzNeuFAOAArsM9+3evTZLdFaSa6URxxBkxuOQQeCq8565xxiuTCL3Lev5nvYyfvpeS/Im0yZb3Z5MeUCgspDHcCcEDBGMHnGadLbw3cbpbkSBWdAhzgc8bcgkEY7VQ0aE2duGiby9zOFOQGJ6ZxypwQcAk1ekuYPtQm/5eZchtysMhVwGwPlDD9evNdN9DmRVF6J5GlilXMQG5QokABHYEcjj1571lyBlVUMu926ADgDIBwvJAHPPqKY95NaXqrKhXzERSqjBZmbIHcficZrpIY0M0rR7cquXDE5PODxj0GfXvnnhXQizp9jbO67lJC/eIOMH7pA6jH61u2sNsl00LAsoIUqoI5B6NwcZ6561mQvFLMto0WGwGQKw2k4weOSOnQ+uc1q6aZ2kkSM/MqA8DB5JzyAVyO2c+57U02Vc3gvluqyuuCNgYMQXPOAeMg4GB1BpLQ3IvCluwUKfmJXapAUEbexwDgHA5GKr286xzRmRgHhYAMRt3Y4I4yOh9sdRWzHcQohit48yt8ykEgMMdW55wvrjIqubpYVxTolneI0dxAsqOuDuI242nO4Z5P0Pf3rw7xt8BfBPif/TLe3bT704KtF8oBHzDcg+U/hzXushSCExTM0gXpgjOByuVXHY9Bk9+1NnZCxgUhieCGyfvdTu6k/j/AIVMopqzV15lU5yg+aLsfAep+HfiL8IdTV47VrqxZSA6jdtPd1YqSOecH649e78OePdN8RWojmmUSZy6uMMHPqDjAx1yMZ44r6x1SDSNQhWO7XHlqVVWO3gYDZzjI9j34xXzD8UPhZoGoTHVvDyvZ6iWLhkB8shfvBgF2qB14I4PJ9OZ05U9abOr2kamlTR9zpo9ZgS9KTbVBCkKcsCTknjjBOMjnBGSOlS3zf2jbBgAEcltynLccBgNxUjjkYzgV4d4a8axafcDQfHFo1jdrg7mDLHI3947fu5BUYwR6e/s9rGbeKK+fMnnPvYjAB3LgMQD14AAAHr3NXTqqa/q5lWpShbm2/Mdp95cQQyNfAYg4LDcenOVOB0GM4zySBmrhuMxxyrIhiKHaWJLAN6gkYPuecDkU97gQkncy8FA7FSoHOQqkthl9CM55Hs8XCZTecNymGI2Y6bTgEnkex/CtFZLQxRhGaV/MtyQq87CijLE9PTGeh5xxzikWMbC9wXGfmVnG0hh2UZ5IJyOufwqW4neIhZSdpcIxU5ADDd6cL1BxkZqZZba2sDHF5exQckklgx+UenP8OM5GOM9KNwT6EEmwWRuJZSQoVmDDIwPoR1HOcHr2rDKQ2s6TXEhUum1WJLEDPABG4ZzyRnoelaN55h8uCRdr/LwQdoxwFJAAwDyQVGc8VmzQpa2iThWYHkdhuPO4Eeh6gj+dFrMa3s2NnTzkCRKYkYgEsPkAX+715I4x+NUxpTRicbE3YHC5LqQMAM33fm5564HrWvEsZkMl8dsYjy5y3UnbkY7HIPqD2AxU/7pN1mseWlyWcknaqnAA3fxAcjI+lCWtx2MdbSGzgxPhDHkAoGIw2A2dx44xkcdc84rQub1vMiFqFKsCdqgFWA5OT6jHJ45PIFPuYbQos3DlkUbm3HIYgHbwMkkZOeOcZxWXHJE0rFd6kkbo8c5O7kKCuOOv05NFm9QuiqzPLIzXDsVLL8xB44wVwAwx67Tjj1OKnG3z1ty624f5AHHzAqOnzcHI756+pp76ijxxkStJHEpXY23A5O35dynORlgBjP1rPNxPcW/kTz4JB2hQSRt+YKNpzkfxY4BIFKyH0uW2vfsispTKw8Nk5I28Yxnkd8njHTtUFuftNkbmSFJGhfcjtlNxI+8pO3KkjgH2PWq4iici4YuqyAMhyGxuPJOBg55JAz059BLaz2+TYWsqrwpwudm0jgEHgqTzwT6USROhsMzB2nMg3SjdhRlQQMMMcEH1B6cetbNqzu3Bk3yY+UEK4KNljjgZPHAyO9Y0MN7JIZVAYHBX5cFd3LcnuM/dP4citLT5DBKAyhZAArFcMVKnPJBXA465/SmrgLqmY7WVo2ZNrq7NwTknA56ZIPyg9eua0LC6uFY5VkdlO8MAQAM4yRkEg8Eg8ilkjsvscxkHmFsFcgoDtHGewHUgDp9Ko208rW8W0s8RBbYwVQQRyAQMgHqR+Qp2YrPqa9paQT3GGCxc8Y6MSMtyDnJA4yMAehrzvxzfXljqJjCMVkhiTbnIG2ZRkg4DEKWwcnOPevQLtLMptYKxj2tkcld2ACpHzZxxg447Vx3xAiktW0+4towr+aQ0iErlGUZGGOScqvI+lZV0nBo6MJJwqxku6Psz4Sftf3Pg27t/Dnj2GQ27KqRMgJOxQMOpIGVI7AflX6N+CviT4P8e2i3nhq+iuAeMKfmBHUFTgg/hX596D4b8KeOvh5Z2mrW6TNHFsUufmjK5G5XB3Lj2x+NeKXXw4+JXwf1WPxR8Nrma9WAliAuWCM3yqwz84wcZ2ZxyR3rClGrThGUXzJr7isTToV6k01yyvv0Z+1gPy4NPJx0r4X+Bv7Xmk+MpU8NeOovsGpZKh+QkhBIIA5IYEYwevWvt6GaKePzImVlboQeDXZTqxmvdPFxGFnQdpr/ACfoXaKYCAvHtT6swCiiigAooooAKKKKACiiigAooooAKKKKACiiigBnGOtUryztr61ksrtFkilUqysMgg9QfrWhSHpR6AtD8e/2uf2J5tOh/wCFg/BWFIirAXViBgOuCMx4IAIz0I6DjnFfCtvrlzqLLoOu2LNtgDNDtkbywvRlXIZVyT90bgQM8ZNf0yTRJPH5UoDK3BBGQfavgv8Aah/ZMXxxYHxj8M5f7P121LSALgLMSuCCcHDEdD09fWvGzLLFWXtKatJfifU5Nnro/ucQ7xf4H5g6Dr76be6Z4Y1GyuHtbtmYOAF3K/Qja25mRMZUtk8Z6kHrtAh0ceJLp9ZxCIsXCzJtVXGfLCswLLlj97OCCRzxXkmr6l4u8E+JotK8QmTTry0OEguEys5Kgbl4+UYJ+b5gpA5PWu0vtJaI6hFDcyGzu41limmAXy5wxaKMIMMUYn5mG45BJxjn5GcOWXLL3T7uPLNKcZdN0bOoR2ss09nKPOW9VVkRVJfO7dGZHGAqlFGDyEHJ4Ip/i3SYZ76JrdUiuAkROVIUZLDjjEgI5BYe2RyTc0y9WbSbbX9Kga2NmJBOVKugVYhvEm0YO08jOScYAOai167ht47e/bcRJlImjzuiDqrAlW4VCANue34mspKydgT95ani/j3Sbj/hV+pSyn5I5VCKgZVUMTtUbuCSME4GQTjOK8r+CcVzHqdsl0ZI4FfYZkZVKsyYUEM2Cc/eGMD1yRXYfErVdWm8MXNi1x5sTTCeR1PDxhQVbbjOSCD0xngHHAwPhRJpiyHUr63/AHUcyFVyxViQdq4Tnkng+4APSne1LXqdVFNc1z6+0G51J4LqJLdIyFLKQ6kgAEgqc4yOCWyM8Dtzy1qiXUMUcTEXAbdMzcbSvByATuB5PyjGCe/Sx4eEs+pmzYO0scWZYm52B3IQswO3IIK7QckDkDJzHIsqxvDFEIpgwkWUjGTu6qx4IAznvxx1xXBJXaIirSZm6uk3nJHYgR7lKu0hIDEYJGFydv8AdBHOMdhnzzWZTcaXN4UkV0klyECAELnOWA5YjHBBHY9CM17Zv0uWxbTVRpHRSWyeWI/iQ85xnOcA9OD1rhNZ0tksIrwbj5BAjaMlWBwdx+YgspO7KHP+ERdpL7zWnL3rNHxHbfavD+qSaPebkZ2CP2Vgp+UnoSCBwPwr3mymjs1tZrl1k89BEZCNzKzDC4AUYUcnHB7kEdOf8ceFbq5uppb6RXlT5lyFHBwT8o5AGQMEn5snGK5Lw/rs2iA6XexIQWBDsudpHcc4OASOMAj16V60l9ZSmt+qIU/ZXi9uh6RceHo1iKWt20bxKWdmC5BA3ZG0ZYHb1BPv3NcDps4hto0kwivztQ+Y2CCWOerbjyM9s/hq6fePpcEj2Fyk0FzsVoQuC20hl2so+UdQ3qtb9tZabrtlHNc3G2ZHLbcbYyAcqm7hvlXoc57HrXNVpOnFqXUulWjU+E8+1q2uLqdo4o0EpQKrjILg8nbkDB9QcEDgmmW8s/2SSG5Ro5AOjE/OSDnbzyB+mM11NrJ52pNcTJuhVdyM3AI6KGY/eznPHTGD1p4tdOlKtcNkMwYsuCsZHdskEjcBtA5z61PtGlGDWh0ppq5z+n2GoW9kLjczMVJjIVmBG35V3DlWJ6dcHkV29vBNoujreagjSySR58reWjYMGALMvOFYDb/H04wDUtjB/YtxF9nRTDIjmYbywKsMsxC54GVIVRkd8AEVzvifV2vHiiglWRY0CIqbVxks2QQM857nPvyK2p/vHa3zOWtV5VoZUd/fX959vv381yNmSASxzgHJx6gdc8Z61l6tIZb1bSwVm8tm3uTk5JLH5cdumfar9440mwWG3K/a5ECHnIRCD1GDzjleevPfNevfDHwrYrBHqWrQllfIg/vblHXHRjk9DxjNdtSaprnlsjzo3m7Lc878KfD/AFXWr7/T1FrCoDs7kD5eM4H8ROR0x2r698MpovhjSJNO0u4jiDSDydzYCkLj5hx8zcgtkgjGBVQ2INxMIfJ8uJh5qSIWG4AY+VRknkYGTx16Zq/pCW17pMS6hJ5TuCFKIyssgOGA4G7pjP5civMrYmVbrodEKMYLuT6BFqiXkjJG7JezyO0nysyluQQDkkN0PO4YzjrXokdzEJjHvFukI2gKrHcThj8xUgDJ+UHniuK0qW40e4niZm8ltuyLIymVwTu4O3BGSRz0xnmtX7U9xbrLaDCqC4kbKjAPJOQOegxmuTn0Y5Rux2oiKSZEjUnzF3Kc5yCwDAg4xnHbv04Jqext0jjjwSE3Nuzwqkk4znBPPoMDHU1zNtLdpqpu3zNGy4L5UDB+9tGPlPoQRjqRxWlDeyWhZWZV8xSyk4Cgnrnk5656j9axXcbj0R1OqSnYlq9wRIMIBgBSF5wPxIznBzyMV59OJbfUFtoACfuvyoUg8AKTnGMYBPUHrXf23kXkUccob5sfMcjBx/CpyRkevHbk1kata3O4mGIDbh1CjJAJyE6ckdRluPwpzhfVhTlyvlGaZdPOi7V2sMhC33iFGCpOADg5Hocda1RFbwRuJmwkjfLxlvfGCrbc857/AI1zdjqhjuZLMMWACuhIzyT0CkYzgEsc9PTPPXxRxhHe+zJIoK/LjPGBhfukEk5JOMDgVUdtBT8zIvbS0lVZbeJQqhWbgliw/ukDIJxzwMdjWfZzXDXTW8xZUGcxKOABnJUNgjCkluTxnHqNAzxkpbmQYhB2nPzBlyxXGBgHpkk+/Y1jahdxRyrcQlcuSrEfd+bgsMEkA5wByefTNF0tWEFdWJbkxFo/JDIY8JGF/un5sZHc8HB/Gp4r65s5AXJfyy3zFSApYnJLAEHn1OPrWPBIEuzCwAZ/nDjOcfd7cgYOB3xj0q99ptHYIXb7wIbkbtyn1zzn+8PqO9LVu9yrW0Z3djeTyzxLG5YMCuGAIUSYwoIOCAep6HFdBZizEshZmjeMbQyMdpGeS3cdOpyOgrym5u7u1KRyhQsZDBN2Du6qxIHJyOh6Y7ZFdFZ3sBRYpASXYkMp+YkfNjtznnrjjHetYTs0YSpu25seJvB2keKYp9P1iMRyugJu8ZYKo4VlPDAjjPXOcZ4NXvAXxj8Z/sv2sL6h52peGN4Uqv7zyo8ffUjIVR6E4GfXmn+VLIv7yR5MgBmYDqP4duBjnIxz+PbSi1B7a3a0ubVJLORCrW8oV0dTgYwSdp9iMfSvTweMlQmmnY8/E4WFeDg1c/TP4VfGfwP8XNAi1zwpdpIr8bSRuBHUYr18ADFfhPfaZ4m+CGoDxz8ITusHcPcWEWOFzubAPClSQVC53DI7Zr9R/wBnz4++HvjN4bhlgmC6jGg+0QNhZEYfeynb24r7PAZiq3uzevQ+IzDKHQTq0vh6rsfS1FN47daFJPWvWPEHUUUUAFFFN4yc0AICMDiqt1cxWlu88xwFGfepZZEijMjkBVGST0AFfm9+0T+0ZJ4iu2+GfwwmZ5nLpczpnaiqPmywGVJztGcc1hiMRGjHmkdeDwk8RNRjt1Z5r8afHP8AwuP4kRy6eDJpuis8cC5+SW4Ujcx9NoHHGc5HTkc/KLXw9pWravIuPOty4VeckA7Sy/Ng5JycYPckis3wnpMOnWVlDI0c87ANuUkrgncqsFIbHueueT1rI+MGoatLpth4T0RVfUNZnSFtn3tvQqo5IGO4zgV8PiKs8RW01Z99h6UaMIq1kl+R9k/sI+Gp7D4bzeI7oAvqM7OD325IH1GAMe1fd38PvXmXwg8IW/gfwDp3hy2UqtvEFwTnB6nHtknFen9q+3wtP2VOMD4LMK/tq86nmPoooroOMKKKKACiiigAooooAKKKKACiiigAooooAKKKKACiiigAooooAKKKKACiiigD/9f9/KKKKACiiigAooooAKKKKACiiigAooooAKKKKACiiigAooooAKKKKACiiigAooooAKKKKAIXBPIr8i/2yfB958N/jRYfFfTYy1jryLb3Codv+kxLhS2TgBlxj3DZr9dj/Ovmr9qj4ep8Rvg7qOmqpM1sv2iMgZIKdSOvIGTWOIjeDfY7MDVVOqubZ6P5nx94d1JtX0qHUEdRIYwJEQDgjkcgnr64rxLxtd6v8LfiHpvxo8JFkyRHcoOVJHBBxgfMOOfasv4O+M79IJNCunVbi0GxoztUgo2Mls5we2eP5V7Hq+n6Z4p8Oy+G9ZZ3+05KI4CshI+UZAAOM+nTtU/xqd47/qd1NOhVcZ7bH6Y/DH4gaN8TfB1n4v0Rw0N0gbA/hPdT7qeK9Akw6FfUfzr8af2cvjRcfs/+Ln+GPjXdHp08pCTkZC5xhjgYAI646Gv2HsNRs9UtVurGRZY2AYMpBBB5BBHBB7EU8PV51Z7rc4sbhXRldfC9mfz+6rcwaf8AtLeNP7Nh2q92wMmQTGy4BZc5yScjGD3r0qCyhkRbkIvmxLuk2nJJfO3GOR1Pp1/GuW+KOmw2P7Sni6xYGNjdxsjITwzNuDMB69DkY5rv4NiXDssf2cZB3BuMAdCoAw2cjgj+dTh2lF+r/M7q7u4yfZfkjhU1KeQeb5O2LAVdxJYFSeFA9M5OcGorhIFkuru7KzCIj7pzgKSBk8E5POBn0yOa0fLjtdRcQwCVS5UrjgIQVJZsdN3bBI55PSqYklinjlm/decpUODuyQSFQhlAGfRcZbqe1arqZAGGtRnyTlllJ3AMAcDcFIOPoMkd+OBW9bSCFZkuclyARvGWIPBU567QOTuyBj8cKO1+zRiQtw52FcYJ6hW3EkrtDckAk/jxNpE9pfOiOGeRDtXJ+VCB/EckBT1I4yenOafKOx01va2TRi8tCxCsARlmHOcHJySdwx6Y710Nkl81yzxkI7IpBzuDFT8wA28EE45yDWBplzI8IjmkaMlwAcBVKA7sKSWJA/ToK6dCEu1d4wFTls5z+BPGfcHnPSm7hbQthXlkLAiTbkbmPJHv97jPfA5rVEezaxGwbSqjYM4Pcccd8AgHOKp2VxBMwWMNG6nDYG0EgHjCjpwOnQc8Zq5AJFulmDKEkX5WBYjIOcMckgAk4NNdxIniaESC6RmfDEKDkNjA25BPp1YEfSmxXKwPIMAkMTkhcknkZ46cdsY6U0pDPbl2jwJhuCFiuCfvKxzyO2PxGapb2mX7NCzLt+8yjauTyw3Ek/NjoOBSkguQ6ksjMGkQ+WSHO8rtAGeQOSOT29+tc7KtlbvtjLKZHAJCkbsLnDDp32gkj6V0M/mvMHQEZBXy1JYblG7IO3qeCc+vArCljtlB2Ou52y2WAQP/ABce44PIoXmFkefa94J0Pxnpz219AimRTsIHz7ix+YNgBevAHHoD2+bzP4h+E+tpoPiGT7XpMgHlTlWKKVJI+9gggj5gCoI5FfZ2ks7nzLuITOhb7oZMDGCQCckgg4B4/OuY1jStC8T+HrnSNQTcrNkJgggY+VgxwAVH0DdKyqUlL3k7S7mtGu4+7LVHJaVqr3Hl6iuyRZiT8o3FmKjHVjk/3cj3zV25b7NEmWYIWCFgFJHcBmY9eMA44HB9a+eXtNR+FHihdO1Uy/2VLyrnIX5u+Pm7dQDXtul3NvcOJCyPFMDtPzcKOgxgscZHIPfNTSqufuT0a/q5dWlypTg7xf8AVja1D7LLbyTBwpIKyKoCscfNkEnC9AOcZ7Vyi3hS6N5bswJXG4kEY6n5SevOeCR3FanlsxbCxoGAdclW+YHjBBOOmVzznjmtRUs57ITzuizhlIjUMQMAMVwe3PK9fxrW3UwRhTGS7hKSKFZQDjBHQZ+UDDcDtyCAe9at7pzunlxxgsTgFjgNjGCpI6E9Bjn1qGO3YXBuEkDKxLuu5VHrnOO3pjAx171vwSwXEWHYKIk+6OSzDqGPPzEcdO/ToaFuDRztrYwx3bCedQgIQblKqrN2YgYHBzwuMEc5rP1ImK6UwRK4ZSHV2VfmUHK4KhVHTIHOeK6i9iezkQ3CI8UQJZHPJG1iQykH5+wBx7VwlldyC7ma4I2LgYB3EDO7b1ypOcZ6Hpzg1XoGprCRmtV+2Ll0yY+CGCe+CcYOMf8A1sVU1CK5KBbtWiIUyBWGxlJHB3Y3BSfXtn8Xy3hjYTXDmVoxkhhwUzknj7x44PbGRWVc2yJA9xcDO8hsSHkjrk5KsODjqc56VLfYZUS5lW5aWQxs8x3PtCnJC8Zyctg53dRj1pLWeURm1jiWMhmcoCSD0yVYZDKuc4Hbtjisq4kvL61KsPLDKqkOpLYyQuFxnAwMfmeMim2811pcqNvYu0YzAoGwlSGypxxnJ6nrnjjiba3GlbQ6iIW4t5Z1VXiC7C6nGSTkAYxuJ5PHA71k2sDQsflRSGIYZxjBzyMYzyDzxxUun28F15qqVCyE5VBuXOP4QfvAtnknr7VZM1npEURO7zBkDcu0sAe2TjIPbgfWqauLY3dIu47iEQyW4GejN1IU/KcFsAL2BA69auQR27SG7mlUksQynI3MTt5HK4xgE5NYdlpcRRriUMBJk7R1YHGTuwCjeoI6DpW0NqB5tJDJkEEqQxKkYYDdwcjPIxQtBXZZls3OnzzzsWKozruzlT14BDBhg9eozxWPp95atiGULLtJXYCQQG55UZ64655HT2vJdNNbFGOTjgOckhgM4OTxzg47cVAdPWO2iNyUKKhIKkfKf4iSCSMHng09XsM6W1jhmsxIhC+X82xyApUfKBjIJwPUH8RXJeKLBtQ1zSrS8BnjLOf7r7QpLHuuOBnkcdq6zTZNPm0+O2MhzESzM2F4z1Y9gR07/SuS8dNFa3GnTwq7yo8iIUADKTG2Sq91A5Hy5PrUTs079mOnrKLXdH2j8GNVtNQ8Lf2XGpYQHcxLAkMxOd3JOcAY5x24xXthd5AhmQKMjkH5jtGOQD6D6V8xfs/tKfAMN95geS5fy1zkhQuVDMoPB7k9W9RX0cl3BNEDuTzlPRTnp1AY4zzn1PbpyVhG/Zxt2M8Yr1pX7nmHxE+C+k+MojqGluLDUEG8TouA5GCdygqMng56+9cl4Q+PPxR+Ct6vhv4hQveWikCK4U5Eirx8rMfm5/hbDAY+lfRipIBHIHJBzw2BnqepHJz2rJn0yx1qE22owrPF9wq6g4UjnqON38/eitQUnzRdpeX6l0sW1HkqLmj2/wAj3b4aftCeAPiOFtdMugt3gAwuCGzx2P19a96DqRkGvxq8f/AyXQHk8U/DqaW0lgUy+TAGOT0AVRlgQB0HPPQmvRPg1+2dq+kLb6D8To5ZbfcIvtm07lxx84AwTnr3HpWMa0qT5a6+YqmBp1oe0wktt09/l3P1WBB6UhIrivC/j3wp4vsY7/w/fQ3MUgG0owOc9vr7da7IMC2BXXGSkrxZ5MouLtJEgOaWikFUIWiiigAooooAKKKKACiiigAooooAKKKKAG856cUhX2p9FAHzV8dP2cfBHxo0hrfVLZEulGY50G2RGHQqy8j6dD3r8P8A4meAfiX+z143ksPG0j3FlcKFS8IJUorkoHLAqpxzuA4yfrX9KWAeK5Hxf4I8N+ONKl0bxLax3UEgwVdQ2PpkHFefjcvp4pe8te57eV53Vwb5W7x7H8/2k+MfDv8AZc9rB80H2j7Y6RvhFGAzh+FypPKqGyxAGDg1uSa7YeKEvLAKYreSMTrGiKzoIgCpWQFQGPHycjgjnBz6r8f/ANhvxb8MY9S8ZfBCWe4sZW8yTTOpRThWaM5G4AEnac8Z5r5I0/U7izsmkkulS5JVLyzuSSwZkG4jJAAwM7sbQSRkZr4/EZfVwztPboz77B42hjEp0nZlP4maHe6d4bm1OCTy1lVYZEKKRtZiysfmJRvYZzzuNcx8LNFN5phhtLry1tWE/mcHEq5JVgwA9O2AMEkYFL8R/EE+oeFE0kbysRP71o1wWxtCEqz8Ko+Vs5IYg880fCHUbuy0y/g0xFildAxldsKr/wALZwc4XOAc9uma453ULnrQvZ82rPfvD13qr6j/AGpA20RRlJAwaMDCszL8uULktk4yMEcq1afmWuow26XMitcyArtU527uSMAldpB6E9euKrata6RYWloLRvtMlwGW5MxaTDSLkMQp+XvhjxgDGc1XXSU0ubbFCvnRoFRygVW3jIBwT8wB5OSR36Yrhqt6ERV7s3dLZWlVMiBtx5QEHaDt7HsuDnjnFUtRsZi6xpJ88Uh/eYB4JyTgADkcjHIJ9a5641KSIERkxPvD7nxhgRkqpxgcjnI+lbFuUGlpeWRaVycKBgFTggk7sHAxz9a5+boPl6lXUNItAIJVn8tkQtu4zy3O3cDnIY/Lg+vXFcHeeAtG1Xzm1AFFRQsDsoTeD04UFsY4LMM7uvrXquqQ3m+2u3ZGEa5VQBuYnHU56jPI4HHrUEOmXbRzRGPBuAB0bBAwVLDr8uBjHPr1xW8JuDVmK11qzxW5+B6XWpC300mBhbNNKJG3qjAhdoIVQeDkc5OO3SvFp0l8HOdM1CNLuJuY3UfMCDkkMOTjkMp4644r7Kh1PxBNczxqxvp1UogKtGxwCdu5R93BBXgk5YZ9OL1zw9/wkGivpU2VWBHdi6qCrN93BUrh1Pf8GFd8MXFrlrGHs5RfNS3PBrH7JrSNcaezRxsArLk4LDgkqcABgT91ecZq1qOps06fa4txYqXbDZJHAIxjgjjB6dQSeKr+Ifh7q1lNbiyjedJyI1cfI6uOCrA7eD1DDgfjWBceGPGyohtbS4miOEDYyQT+P8/et40YOzUrlPET3sWIfFF3ZrPDZhY0VRErYAIUNwuQfu+oH4561y/2qeNDHpyq00p+Q4yB6sAePc110Pw18VOYb7UonS1dgGJUBsd+WJHXgY/WvT9A+HlteyfYWt28tgqrE4wXJJJZmPzMCRnaOOxFaSxFKirJXMVRnU96UtDy7wl4Vm1B4/tMck8bsTNLuBJGAflZjgsMjP4DGBX1TY3OnWsItIQCYYwwOCQgYDG4YGw4HUA5PBI79rbeApLS0hhtVUyKyjapYKSvUFgMAj3Azx6ZLNXinto4Yr9JGiuZPJDTYQ/LlmJLY+UYO3PU85Oa8mvWdV3lsdEOWOkRmk6fD9iVgoWWQMwLEEOw5XcCS23kYGefxq7BbavZaHcveysslwGCFz5iou7amA23v94dMcZJNZ9hFDYRSmRJCAysoZsMytncyrzgAdMHnr2zWhq91cT6YNPtC6sI9jbFywx90Bjnd0649/SsHVSQcr5vIxYJ55dsN6DjLHcCAwUAZLdBjgkjHHAFdCt8blViT5RMxRUGQTleC2V4O3pXLWbKm3eXEjKEcnJwBgZOD8xU9cjBPFXVCqgd9vyszLg4HUgn03EjHPI9KxhLm1NZJJku77ORC4ZAPmXZyFOCc4BwuTjBB5Lc1jT3E1zcxR+cwiVeFPOMNgcDnLH827Yralmf+zGmnJDFCgVQNw2n+6cn5V7d+oNYulTm3iF4kZJCMNvc7QNrADHU9Rzz9aOoktLnr+g6jey/ZvJTcMbJi4UOcHJyORgMRnB9Pwj8RBmladyXIQYjY/KBk46ErlsEg85q7ok0lwslxLxGEU4jDZXODjJxlW9xkHk1zGq6g/nSNcOHjUKwVRyVKnBJBweBwGOeuK0c1ynKovnuYV1pzwW8Txt5SlNyBeCWbqMHIxgAcEcjtXT2zPdzIkUwMa7Wb5SobnAIJAbIYjJJPYCsmzt5ZbecWrLucoyq4DLtPbgbscHBI68DpTFv10yZI44ywY/PsJWPABwSM7sZH8P8R6VEdEbNOT0LE01nDeGO/QgDcTs+VixBGN2CBtJJGMenFchq0NrdKU0/5CF6lTkg8AgZyuDxwxGAK6w212wk2MjnozFRsYnIIG3jO3qckk9vTAVLi2uWaaJpIoiHUIN2QwKg9Rye4zx+lOSuggMsZRNIr3rBcjJwSTIqjk8YxwORnHYcmpUhTzibTDyseP7xAOTztAzgnj6dall0+4t5VulcCOXdtXt68tyM569sn2qHR9327KBtxX5CnDfezu2/xDnI6VcYvRDk+rNG1SXU7mJ4AHw5U7xgqQcFWzjcOOv6VeLvGBM8wjI4UIMDG7p7EH2P1xWj4i0cW1utxaloycNyoAAPYbec9c+tcxFeG+hEU8TBl+RSwIGDjk8nIPp0z16UODWhnFqSujqNP1oRuTHJyFGMkE5IXnnAzj1HTtmunt7t5U8mTCfvCNzDBXg8EqfXGT146V51pmjR3RWDUyy5yDt2q4w3DHkkgqc4+v4aDIug27xrhQMqrsPvKOAMckgemee2OlaQlJIjki5abnottesR9i38SBgxboy5AxtJ5UdOfwHpyWteB/E3g2/g+K/wfuJYtXtGIvLddrGePdlhtAJycDZxyMgio/C8zXCERqqwliU29FVSfmII65PG7ntXU6Vrq21558c0quvGUCkFRgsrZyCvYcHHb1rtwmMdKXf9DixWF5011R+jnwC+PGjfGLw7HdFliv4gFmiORhucjDAEEEYIx1r6NUgmvxh+1yeA9dg+IvgpXULKDfwKduYy3XOAGYDlcdRniv1T+FvxB0r4j+E7fxBpcm9XUBvX2ODg8jnkV91l2OVaKi3qfA5plzw8ueK938j0+kyBxQCD0phIz+FeoeOKTWffajY6fbtd3sixxqMkscCvMvij8ZPAXwk0aXVvF1/DblQSsbuA7HBICrnJJxwBX5Q/FD4/+Ov2h5f7L0My6N4fYsWlZT50qqeqquQo9yeQK8vG5lTwyaTvL+tz1suyiri/efux7nvf7QH7Tet+NdWf4V/Blizn5b+8yVjt4zgMxdc5GDwAM5rwDwr4X/4Rq9a309l1JJ33pOFwQ2SWZlbnAYELkdc9M1z/AII8O2GnibRLALDaREKI43BbawP7wrgMys3Y8/liu/tbubUL8W2nXDRKOFGwsZQvG4KCME8KM4OOc8V8ljcdUrOzZ9vhcthhouKWiX9Nnf6HFbWUazQKrEBt8rHI5xuBx0IPbJAHesj9nzQB8X/j1ceJXDNp/h1dsDZBHmFsFuOATtO3rhe9ea+LNY1pbWL4f+G2F1q/iCUQxRFiWSOQ5k3enck4wCMc1+oX7O/wd0/4M+AIdAiIlu5T5tzMRgvIf1wBwB/jXqZLhJTkqslojys7xnsYyhfVnvkMaxpsTgAACp6aBjNOr63TofDhRRRQAUUUUAFFFFABRRRQAUUUUAFFFFABRRRQAUUUUAFFFFABRRRQAUUUUAFFFFAH/9D9/KKKKACiiigAooooAKKKKACiiigAooooAKKKKACiiigAooooAKKKKACiiigAooooAKKKKAEIyMVWlgSWNo5QGDAggjIIIwRVqigD8VP2pvg5J8IPirD420PzrbRdXJEkse3bDMCTtYsCu1hjg9vfrPY+KLbU7KNLB2mYbZUUhWOCwVty5yQCTyu0856V+svxB8E6H8QvCt54V8QW6z210hUq4yAezD0IODnrX4feIvD2rfAPxvJ4T8VM6RhZHspSAFkJK7QWwcDAPYjmuPWjL+6/wZ7VOX1qmv5o/ij2fxz4Q0f4gaPLoOpMySqS1ncAnhhx94dSCR1JPqMDnH+CH7TXjj4GXSfDX4kLLNYJlLS4kHKHsrNnBTOOecVw1l8Q9PuEkjVZEWSYuxLF1jYLkbVXc23pkgdOuN1auoWGj/ETwzDZ645S4BkSObeJGkAJOSTtYDGDwAAPxp1Yc37ynv8AmOhVhy+yxC91/ejzTWfEDeIfj/rOq3TiL7cEuEI2k5jJ2qDk/Me1emaNLdTWclxcRrGVLBBncGGflyTgAnsfwBr5Om8P+IfhV8S7eHWI8RIhSByu5CpBCk4PVSe3OPrX1JpuoW+nQWs9spw0Ww79wcsclQNxYLuz8u4ggjGelThG2pJ9zbFQS5Laq35FK8t5BfxKYwGOEcgtyDlvmx1bGAq87SMmq1tFdJmGaRt5cSRhn3iNgRlTwxXpxk9STn00NZ0+C4vJJpQZCiPIu5iAjBT8wLZ3Mxxk9gAB61j6Yxtpob2LZNMkZinaIN8q7g2dxKjqOPl56D0PUrLqctja05ZXZra6RyUkGNuGIz/dbp3z9B2o0+a9S+uIX/exl1JYqrMCSdrHb/CR0Y9wavxab51rGXmEbCXzMowyuSwyu0LtLAkHII6g1TSJLq7ZL5ykTN5UbRsAIySdylQfvDGcn8MZ5LaBsXbJ2t5De3DYWVgq7MZwvzKGGMBsHnpkYrtbYRuI5J4yY1YMdowCSM7SGGeuOPSuVtEVoWtdvnqSFztJJZdqr8wJzxyDn6+tdXpzwnMsTgRnDpu+YYC8NtHB6fwg+hBNO2o0zTnhhad3MzMpYblIwR0O0YA2kZwcHp34q9AqSTKqkErkAHqAFyenHAAHOaykkczpOJUjVcqu4gAsMHHONuBkHjIHFSB7gT7Y9pEi4bJIYk8jO0DI3Zwc5xR1JZdE8CDy1KksgbGNpBP8KgkjtwQelRbryFkWLYJBk7FJY8d852qD9Kk+zJBBHsZVIB2hc4yQMDIOdq+56ZzzVV/7UgJkVWJjIVS4ABIHUYBwvbOfT1psaK17JP5q2shVVnUlGyWAbuOB+Ax2/Oo1hMM2HdJRGSyZAUMQRjJ5AwM4yPr61PcSeZbxXLbNoQ78gE4zjO49ME4I69+2RJHc2048u6lMapt4QZEjZweQMnBOM59ahtbhoQ3Uy3sjafpsexTuMrck8AnO5h1B6846DNZb2tyYVjLq0qhTuK7cqp5JG7aSPQnvXT7LdYVAQM65AAOHLHpuBOAB3JznisK/tVFvO82fMBPmYOSCoHynkg84wAB+FWmrCfkedeOvA9t420UW+suyLGuU+6GBUkgggHGeM8kYz3Br5y8Nvrvw71BNB8Qh5LUSHymwSCpGByM4HHVWwRg19nQQRXIW1uQGiVVDKd37wBeWJJ5G49yeSQBgVxHjfw1beJB9ltrcF1QOXOQoLY5A74xjAOOnFZTpKXvLdGtOrZcr2ZzVtdWWqQwGGTKxqACoyBzz8w+bAHGORnFaEMLMSxkXe3ys4O0YyAx2579MsCfevALC81fwbrIjvSxAYJcFlJ8va2GBI+8DnqByeCa9u0nWtK1yIvaFGUAbZELE5IwC3QqcHv1J9eaVOTtyy3CtC2sdiC7RYImSdFeM7Wbkhdo+9hfm4I6Dpz71VuL9oNsE6qd4LYYFd2MNt4bjAGOnTua6VLWzdGg3qr9WVz8igEAHAP3hjIyMc89K524t3Rd1xECsCHbuByFzkkjGSMHp+R6YtGd0mVZrmLUL5fsUYjeTIDDGEUjBYnnuOh7HNc/Pby2jMgkjQoFZAw4K55VieC+f4/fj23wo5aINGE+fkgFlK4U/NgAnpkkcfrJLaiZlkuSsZjUxqNvBByMjG0ADjA7+tVZFXRyx+1zeTJNII22lAIznBJ6Yxjqec5GPSrkpuRbvdXallVQVVzuJK9fmbnb0OM+4PapCsLlrZ4yDGAwx8xA4+YAYIz+I9M81BMJUtDayFNoYoxcszFtw5UKQcr0xn3qH2FexFDJEjrdyErKNvTLKoIIJ254JGNwPQ5wKx9QgWR55LmZWjkQIyFiWyf4hzkhh0Geg6VqSySSxB2RYnjJB27s7QcLgAjpgcHLZ9a58WSTsIrd2kk6KxOBkZICsw4YYIOeR/Nq9wWhPJJFp1pILdngkwI1HygcDllxyCMeg+hrR021vbmI3WojzJC3DEkxtu6MVIUrgD8/rVq1g0+2jZ3zPPOwBZW+YEHA5OOnPQ8gZPWr1pBHJeq0LNKGxx/CxIBXcpIBHHHH19KWgb9TWDzXcIspDvVtpy4UHhgBjuR3wOTnrT2V7J18mRGUdXJYdMggM3AAAJPfkfWlVJEuBNZRMrIRu4KlTkKyqpOQDnrjgZx2p/wAyD/SnMYB27sAKCflBweuR3PJHrTQJIfEkdu65DhySgYjAxwQNzAgge2Oe5rUms4dpd1Jb5WICnfkc7lX+JuelUIrO8jnaCdnaP5UDlCQc4JHr15xxx9K6A6f5AXzyGaTbhGOFbPIO0dGYjjBP0FPRCk2cpKj6aq3FxGZBIQEYKMnJByy9scnB78Vk+Mbma+hgvGZSbUiQDJ3MAPmU7cbSoJJ6eh44r0HxAsU1hGZFdY8gFSAT8o6dsc5OO9ea+Lby0t/CE4tFDy37hYypbcCoO5toyMEnJJIz0FRVa5WzSjrOC7tH1Z+zxFdf8K20qO7USLve4jC8MxLFVYncOAM7RgcdzX0REk0ckreWGUEMC4xvJPLEAADHQZycc1458ObX+zPBWnac7KZbe3CZw2Ap53FRg5J5PbPTivVLF5JYygfeI8qcHJLdzgnC5XHTjtinh7xgos58Q3KpKXS5qXs7LEkbBW5Py54/EYOcE06GeQ4LEnavPqMd+n86qWrR3a+cikjndgHhjypPHOMY4+tWmEhnAOCqn5twyBnrnuAPyrZdjEuW4QII5Np5zxkknPXPTsM9O1cF4u+G3h7xMjRsqxyTICxAySoyeBkHIb+LrnqTXalyku7cpxkqVHfgfMR7/wCNPsztmB2njJBB6HGM5PJz/wDXosmrPVDTaaknqj5Tv/ht40+H0baz8PtRkiWM5eIksmc9gcg45yCM4rpPDP7ZvxU8CzC38f2Ueo2WQqPCCsgI4J3EsrDP8PBUjHtX0V5juMxKCirlgwzxjg5Ofxz+IrE1Pwb4T8SWo07V7KCZIxlUkQEBsggjGcEHByD7+tcssKm705cp2RxTlG1aCl67nr/gT9rT4T+MI0ibUEsbhhzDc/u2B9OeDzxwetfSWna3p2rWy3enyrLHIAVZSCCD05GRX5keIvgL4W1aQoi+VIrcOFJbOezDDHjI5z65rzWHRPjt8KdSmuvA99NJYKQyorh8hc5UoRhuAMEjmpTqw3tJeW5nOhh6ivBuL89j9lQ+VHHX3py/dr85/hr+2Vqlr4ih8IfFzThZSSMFF0uVXDEBWZT0X1I6dCBX6IQzRXMSzQMGVgCCOhHrWtKrGpe3/BOHEYSdC3Ps9n0ZcooorY5wooooAKKKKACiiigAooooAKKKKACkxzmlooAhaMOpDcg9j718CftH/sZeGPiIZPGHg2NbDWULOdnyrISMMWA4bI6g8fSvv/NRn7hHtUTgppxkrpm1DEToTU6bsz+XD4naBcabpU3h3VLZtP1OwYL5TcQTkbkaXcxDM2B8uec9DmuS+CDSnxJHayRAMpDFZVyvK8EZ7/KG6dACTX63/wDBQ74U6CvgOX4haeq299G8anOdsoLAkY6BgA2CMcV+Z3wotbjTbqG7gmSI3SnyNwVmbP3iCuMKxx8gbIAPHNfEZtS+rycLeh+rZNjFi8N7ZHvM7W+rWLwzWKwTTqUw+GYMGJZwuNpJ+8hH3eemRXJ6JPafa7oTysx8xlRZGEgUquSp5Y/U8cnivTL0DcNTnaaKVZcqGVVXaF5AycpuJwuc84yMZzzdzogg1r7FaxNH91j90qoZflUBVJbcQSSGHIJ9q8Sq3KNztpTWqOeksvtt+TJHlUVPMBO7HHHT5vmIORt5I7ZrStdIgs1PzmRi4bAAGA3sPTqc9uB61VFvNNBJKuYbmXIZiMDaW+bDNxluDknj61XllvXukt47h1yWLOFHzJwDksAc9s8nk4HpxXe5rHVnY3dy0aweQpLxMCd2CSuOGBY4+U4IxnFR3E6/ZjfWoeOUtvUNk9MDaW/hKjkgY/HrVWK6V3XzgIyeQinJO3OAe4B7L901oabb3F7cl5PlDoHaNRuCjJ4+baA3Iyw+nY5E1JeZDVtUaWj67DfW5l2M9xasyMqnnOSPoeCMEkewJrK1vRnnnlW2lEUnAUBRk4we4yQT6+vTpijKjadClnbqBFM3lXBBztkI+QbsHqeQc45xmt/T5vNt0e8DLLb4CswIYED+FeCRkHg9s+1NTb90jlsuZHlUsvnW5e6Cl+QMjByGOVGWAQnA6DI4q1JdSySMumQPEzIrM6Esmc8ZyDuycDpjrXeeIvDS3VzCljAiRxEO7xkIxyDhh2Od3JwfXtSaP4f0+wle3gYRBkZ3yMsuTkhSW5zwOuBis4qUXa5t7WLVzjfDsOqQLJBqKtPJI6r8sZby14ywxlQQTyewIyTnI9h0HTIEZbuxtwFUFyzK2dw9+zE5zj6YrQsZrG0jaOOGIymIsUQKqsScMoPTPcnr2qCfUAYHFoWjiTlUcncDk8sec/3gC2OmOa6PdXvXOaUpTdkjSubloodyhg7MXO/G1gxwQGI4+bp2GfxHm/iO6/tG+Rp5GMqHcpYny2wNrgqMAjkjPXPI4rYfVzqlqbfLGNSGK4J3MoBIK9cA8gqcCuKutdtmkjedlVkYu0xycK3B+vAIwO3NRKbdrFU6bvqjZhE1xncFIVRGnIwAQQcjlmA4DHtXST2wk0yRiCJpVKDIIxkFdwC5A9OlZEcUcNrHcxL+7diAynAKBs5AJ4Ayd3Y1rLFseS2t1d1TBZZDuB3fNz6MAeOc/hUpFyaCw0+KFo1GcxLtTC5wBxuORy2e3vmtC/06ysARG5do8sxA3AtgbQVwCck5H4ntVBZbuSP5CVZsKWTCjBGQT13ZGOMfj1rG+1XM8m6CXa6r8rLyeOAVbkjHTHIP51SkjNRbfNcfeaJDM4jvgxSUkzAryCFO0Db8xyRgEYJ75rn2gxClxCDbxxIQiOMllyARtOT/AA555wOeRXcRO625mLs4WMmRm3YyN38Q56YxnA/GqrR3gVY7Qx4VQwZyWwPvE8evB6nJPvilo3dI0i2tGdBpaX3kRuqNMJuUAPyLjjIx68DHHJz0rmvES2cjx/vMu247TkHcccMD156j6kV1+jXqRIYppeFBRj6E55IGCAcjHHfB4rmr420V/FJblXAyXAAyoIAG44yMHPAPPvQ3poZQbUmyr5RjmXVLbYssQ2TOj7scZVdwypPfGM47DJrL1SwlWyF7BIsSbNyySruG4Nuzu6KD0XPXoSCat3t/olldrbzbACFfDK2xTuVeccHqCC3cgCvGvjL40k03TT4a08sl3L+6RR8pUNksw24z1wAWJGeR2rWjS9pKxrrHV7FGD4peIfF3je38N+GYVj023crOyglpgB3Bztz6A4z3OBn23U0aOYxxMylSAoOCxBwv8POOOhOPwNeVfCzwZL4W0eC7kCwXE673UgqJM/dBYcZOPpnAr1pruC4u/JEb+bIAAso2gFANpAGOffPGOuK0xDhzckFsZwT+KRcjhSZBDbqQHU5PDAE5VvmXvx0HfJ9qWxtktXa8y7xqqrlSCpXGAuAOST159M9K19NtFt7n7I2dvLB9vGQQG+8ejEjj261VN2LG/kK7RbzMVY7eCw5O73U8cdyR0rOyW5F27pEV/eB5IbaSRVjdCD6Ag8qpIIBzyAQM1Db/AGKNZLSQqZU2hVfAGM/KOOgx0xz1pJrd9St2a5YsVKsrBQCTkjqOgz2zxiodNsbeG3lMRE+JEAHQ7jkAndkqByCflGRxQlqO1loaMen3kV8sijzF44A52hTgAH1PcdQfWrd2imFYjuZfKbG3AO7IztY8j/ZGeuc0+ylid408pQykOCgY/KvReeSSMHI5GMc5xT7+4OmsL2UHEh+QPlcEHkkds55HOKrS1jNN3PNzHrVldTOFIgnPGMqCV6hiMDpg89TmrVjquowOsqRuxEYZQiswb5gBtJIwVxgmvStRsma3aAsJZJV3EqpA/eHjGDzgg4J5HU8cVV0+5XTYTaTKqS7QrswyAvXAIxyM5B79smpjTcXZOxr7e8dtS1p3im2u0a31EiSMkpIoJyQRw3bGMZDYycc+/VfAD4rT/BL4lDw3qUinRNckCxh2JMTk9FJ245YEjHcc15a0MIvVkiXdFO+eNuFI9doAA3eo571wfj0zXmhSaesQDWpLRSOWLgZXcBzjbx8vofavRy7Gyw9XV7nn47ArEwcbbn79HxTocdml+bhPKdd4fIwRjOc9K+Bvjz+3HpXhTUJfB3wztxq+q4KmRWzBE2MgswyGxkZHTPWvzS0DWPGHizSVf4g6xqJsVZkS3ikIJlIUCPIGFLA/dwFHOTXtHg3wz4Y8O+GLu7azRRI5YI4AcMpYBTk5cnrjLZ78HA9/GZ5KScKaseHg+HKVJ+0rvm12/wAzz9fDXjH4ueK5vE3xJvRe6k8ZaJGfy1j29TGuDuVOnGMdea9s8KxW0EknhW9RrcuvlGclVAkKjKx/xbTnO5hy2fauNfXFMUmneHCrz2iFI5ipADFdx3kdF4xtGQcYArpPDOjW+qG3vdbZY72cCffAQrM4AJfkD5d2NqnJUnoa+ddeU5Xlv/W59NKmoQtFWXQ7/UIrPS5ZNKs5IxAkLy3E0jEySKMBjlcMpHLDIPtjiuU1bXtF8EWsvidpVSFkwigNukLLnkHBJPcrzngiuj1C5XSmuDcMEVFj82dypDIPvAFvlUgjGCAMEEniuO+Dfw38QftSfE1tS1S3Np4P0WYOkYYkSyK3AbawJLHJzkjHPeuzD4V4iaiediMRHD0nKbPpT9j74N3uvahJ8evGsZFzell06KRQDFB0DkYB3MPu5/hr9KBGqfKvAqjpum2el2UWn2ShIoUCKoGMBRgVpHvX3mHoRoxUIn51i8VLEVHUl8h1FFFbHMFFFFABRRRQAUUUUAFFFFABRRRQAUUUUAFFFFABRRRQAUUUUAFFFFABRRRQAUUUUAf/0f38ooooAKKKKACiiigAooooAKKKKACiiigAooooAKKKKACiiigAooooAKKKKACiiigAooooAKKKKAIyoJ6c14P8dfgb4W+N3hF/D+toEnjJe2uFGXhkA4ZT6eq9CK94HX3obaRipklJcsloXSqSpSU4OzP50/H/AIC8b/CDWZPC3jOKZTINtvqMOQjAZOw5wDu6FCfTngVzUnjTUfBa3954hQyi8gNv/oe6SJQCoZgpbKqd2CevGQTnn+g34hfDLwp8S9Bn8PeJrdZYZ1IJHDKSMBlPZh2NfjZ8aP2V/in8Gru61Tw7u1bRZGLjywWMafdAlU5+YZyCAR3PSuSSnR1hrH8Ue1Sq0cV8T5Zfgz5h+J3i2LxNe6frmkXTS21oxQbtyr5kbkgksQwdh14xgYBAAx7v4Vvje3ENyIQlpcQpsiODJHJICyltpxhwW2nngDODXhviHxR4X1XwtLoOuaf5GqIzXEUu1Fydw2qzJgtlSxGVxk5r1DwZK93b6V9pRpCwYLI5YIBtOFCqeSSO6++amjOM6slH/gnRVoyhSXMuunodvqK3kfkAqCqOBNvUFkVlIyG5wM4OcH0qezsJJdGWxldi6sd7ZX5dpO0ttUDBzwM9OcZyat37WbRnT5WZxIgXfGAwbLdCQD6YyOnU4xmokvIoDFMZREyopjSMncQqYYM33Wz6scZwR1rst5Hn3ZDbWVzABZYZZFnPLENtUE7lAJyqn+EAkjrjg1u3MXmOZYQrF8K8Ibgg4Zto4wcEAj1AI96Fzj7dDNp6qdykNI/BILL1Zc4YAc9wOc4q7PITqa7zgsu1lyCCrZ2kEHBPQ8Y4ycEjhXWw2+jH28cckjJlIt3yBmyVfBwv3s/Nj0HSr1ne3EEMiNCySLIrYXaEGOmOpJOCeD05IGeaumXM1wiQyIUY5XYCCCVPzbXPUj0xySec5AtrZyjOpQYLYO0nBIDZJyuCA3HPoKbuI7W7YKVlnYNg7W81SzB2OdrAcdDjknIPrmnmS5QHytysoCllyQMjgLjBC4I3c+1c6InksoLmJWUxAoC7MdxA3H5VIAIwQBjPQdSK0Le7kvAtuZsOrgMqk/xZxwR/CcbguMVV7spamhF9timPnbkBADCMEMW7r8pbKgc+pPWrkNvDdI0DkFGwEIIwTnILdM4/D0qlIv2WTZKwBhUbixbJxgqVxnPPoSCe1aEVq4ih1FFBDPvVlAbBGd3BIJ49fzoSWwWK8tmBGscZWSV8hyQCQAMsC2MgADA4z096w7i0l+1xrbCXeSBySCq56g4OR9ec456Y6byp5okgZVO4Mz+UcZz0O4ZCkHr0PtWdFbyRqWwrCBjFGcknA6liOw/E+opW7Elm0uI7qVi5WJ8gPtXklW2ncOm30Gao3U6SK1nCHk2nIChiuR1y3v2yMZ6V0ccTxrKbmNgVUhi64OD908DIxn8TxirNmSkJjCsQqFHfccjHOcD+H8z7UXGjm9X+dFuBvWIEduSqjaWHygsQTgZGQO/esTyIZLpZoYnYs2VYBQqDPON33T36Y/Hp2epQ2uoW5N7GZElUuzNnh/duvzdmJPYcVx8cd0b+SO1jXyoMrvcAO/TJUHIKk5PQ9TjihasS7M808f8Ag228RpLDakxK53uSM5JPOGXBIzzg/KRjGa+bob7UPA2oNZXoCxyKUgCkhWA5zxtxwPmbjNfbjwzTStdIPuqFVVbKFSdx2seMnpx0rnNT+G+geLdKfR9TgSSMKxTcMkk8q2Sc5BAzgjI7VDhz69TWnV5bRl8J5Jp2pWt5p6iNCqEKpZhuAz8rBd3y7gc/UdAKnaeSQGBZ8SBSFGPlIxg/NjB46kfTivKfHXw68Z/D3UVv/Du/UdMjIARHZmjUDDqA2D8wxt7Dv61Q0b4kaf8AZIrTVLj7LI5JiS4U4ZOhU8nHI2jPThielYubi7T3NnQduenqj2N7Y3atHJI6yhSrZXLEAfNu7sO+SOgpL23eMLHbxggAgMSQCSCP4iRzjJzjHPU1Xg1XTn2sblV7NLbMsmAecNz8xyQrdcj1psuoWNs3mXYVW4+dCoO5fmVWA4XPG0npwDW3Mnoc7i07tDbkPDP5F5F5LRoBlXKqOpVQMDcCM5HbvU4SPyjEkUuxRvQqisdwGcjGMjHoPzNUn1XToSZrqJdqMclVDR4GPvMAuOf7p9ucUlt4shjVpLqPGNqMQeSWzkLg4IyCem7+o33CzZb1AQTIyzTLsUlmCgkdMkexHBAAx1quYRMJ1KNGenoNwAJBXBIz1PU4qqPEGnCJ76ZBIrsVbaVBIOTt5wCemT246niiO/mnw9soWJWMbbnUL1Jyw6naOm0d6E9dBpcpZWC7kjcK2CyNvdhtOQNwUkAYC9F4+7Wdbxy2aFbN3cn+71Ax7nOMdcdTir0l60sczkxhYwoRGK4JHzBgSQOnGD+XNYA8SWCWjHUbuNZlQbWLZxg/MPlCkkdM5O4cmhyS3KUZS+FXOjluLxB/aF8hMkjDc28kqeMg5Ix6Zxg81o3N/PIgJLF41ILEg8qcjqSPTAFeeX3jjw/HarbJMs0j7QGVQcNk8BiMnOOew68VuadqkWp2Xm2SmRBgEhQWBx/EC27AzkYJHrUKpFuyYSpyjq1Y6y21JMhr13AYBWVs7ST1GcgfVT+IrrvOtWs0aNRLlSVOcsV4wdo5A7ds9a830z/TJncHyo4/3isedxUn5hjOCMYI6V3+iifUIvOvSrb2I2gEgqBn7zHj5vu8DHer5baogj8RzxW2jE3SgRMikgAklTwFOewOe/J4ry3VtNvprnQ9CdlMVzPuEaHBDFhy2cEHBG3IIxXqPjAzweHhJKS0SOzsFAZgM9MZHzL9elcz8MbOTxX8QdOEXnIunx+eWfCujvg7m46g4xnHoeKxrvRRXVm2Htf2n8t2fbFp9nj0yPT4Nn7sgvsbqxYHcWY5O7HU578dK6bTpN0UqxswBYsCQecgFgeTxn8+K4+ygufLm1LUVYxuwiXJVGLBuGOSPlJA9gcjpVyxur4iSa6ZWZJX2hht3BhgKQcHbgnkDnGa6+RpJNHB0Or06eaWFbhpVJJyFRWUAfdHDf4D0x3rXiKIQAWyQMkjGSByTgYOayY+IDyEZlDE5xgDn5cDoMDA281fikZ0S5KsiynIXofUg5x0/GjqJFs4mmVyGAIyOnuCTnHbjHT9KBGAjBWAVVyME4Iz3yeueMDjt70qSSXCqQzL83zADBODzknHboB+NTIYS53bWLY2kfMW6nOAcgjqO1BK3K9rBK8RL5VQSRt4UsTwBnPXGOM89+lSRvOswiclSPlIJ64OOnbggc/41KEaQLEoC7j94dF3dB1GT6Dk/jiopXi25TBdTj5lKgA9j1OcZP0xTadtWNpGm7tEDtO1j/DyR+nFJB5cTkAsGKkKSckL6H0H9OKiglSQqhRkIAZWIAZs4yQ2Dj0BwTzUYKBHjQ7WLfKV7AkHpgk8cY/Ok/MNz54/aG0TTrnQbbUZLbbLFMdkqr8wI57fwMpOR37197/s7a/L4j+EmkXtxIJZEi8pmBzzGSuPqMV8hfFx7P8A4RV0EmPMY+YQcnywCzZ29M4xzjnr2r6n/Za0uTSfgjoscrbzKskuT3DuxX9MVg/4112N60r4W0v5tD6KUmnU1egp1dDPLCiiikAUUUUAFFFFABRRRQAUUUUAFFFFABTTytOpOgoA+Ov249IGqfs7a4UA8y3QSoWGeVYcD0JGQMc88A9K/BPwFItybeG3HlvFh4GIIWN8HDMDndlTjpnHBxX9IP7Q+i/8JB8Idc0kLuMlrIQPUqNw/lX83Hw5ZU8TNpQVWacuiHaxYM3GRzk854zweB2r5HiOPvxmu3+Z+icHTToVIPo7/wBfcfUX9qXdtc2+lawXuZ0gNvK/lsygOB5RYs+1XILeuSPlGemm8VvJrrs8iGKaEGFAQzKI2CMoVVwycZ6Ag4zkVTWwt7bw0trNOZbiUloZ9wfctv8AIVyUXdhs5GM4GTXC6TfWc18ur3bC1mhBVWRvlkDZGCSAfukYwMnHsK+Xk1FNM+niotXR7kscH2FImhV1BJbIJycemQV4UEgAg9684vBFcXLyIGeTkkYYleP4T6hW6Dviuu0O9E1r9hs3jklUbgpJLLlcBRxnIUDPfnmsRbWaZpbdY2XcxPVuGUA49QW6dgfrXNJK2hNNtNnHW6x2krwpD5rNjczr8xAwFbgnBwTkgnmuitblrLLQEERoQ+eFAAz/ABDPt0981la1pifutUs12uGZjg4xkDk54OOBnoK09LtortES+5B67jhRHtwR0JbcSMnjp06VlFdjd2aOxsbu317SfKiO+J36BdpJzjIIBYDnggZ4zWIy3Gm6gYJQdgPmBg2WALAluh4IBGSOe2AcVc0bRo9Hje7nKBJW8tdoUHngBScDnIC8eox0pdWt4JoCW3W8xZQzYySFHAO7gggEHj6da1lB20OeLtJ6aFxL+0t7CN52ZkVCBnaQeePlHJJyAv1NVb7WvNvTbXJwpUtEXA6/dO04wu0/iQRgcmuQ0/UriVbi3vAVMaBwFDA4BOFLHnAHQjnqO1N85rlY7u1UTG6xhgACCCWLYyQSSOuOe1ZXbNI0ktTqPtc0ca3hjBVtqBhkAbAQxHbB68YOSc8VPbPbN5sE7ZEmJGxkbt3fv0GcDPA71ydtA+o3UlndsNjgLlQQpZVzuAbkMrDp046kV0mm2EMVj9kmLSiFvmbgZIwucng5HPHA71PvLQbiraBcXqWV6s7xO6MgRSQCFAIUksQOMckYB7DNR/ZbGQJJAWVmJ8tgOApXDMuDkY/h4AxxVG78q8UJG20l920E7mZRuIIHJDYxzwPpUWk22tHyrm72iMFlGCCp2nIDDjtg4xjHAqoxu7is0ro7Sz0KyijdIXKEoxYsCGA7qW4IA6ADqcCnTadJ9kZmnVCj/KXBY5H3mDAn5lwMMB06+lT6beQ30r2uWDN8yr93BxnLE9cHkfUDrXW29vJJEtrHtZSQ2GU4O7khs5wOec/dPrWsYuTMJT5dzlBo14zLc+a0xKhXUE4BzkMG4xk5yRwayYdPuTmNmAZQOVUnaF+9yoBHXBwMZPfivSZ7qKxXchJ2LtbPzMQo44AAO1s5P4Vk3d3Z2MLPcSIrNkBM5DYwF3dOM9ABweMmnKEUKNSTMoWkUDjAZWjDEjkgNjPzHOA2BgADjvWVrWmE2IcO0IhUEBeMnjA4xgAkYycDuK6CO7U2zzROgDPhhjLY5Jzkk7iORnA64Oasz4vNMZUJjMOTjJAIUZCg4yQw5z1OCOlS7CU2nc5fQb1tPtxLeFZJBEMs/wApyc8sTghuMD2FchPqGprq58klYIQUdXOQCw6gEAZAJBJ6AgiunihtUZraSVVCkNIqqo3MRhSMjG4dOPzrlNZ0uC81uC8BUSRqcBSCATgfMDwd3XcT26jpUWbWh1w5bt2KPiafSrW3V9TRITINp2s3mBccsF44wTkscDr1xXh/g61h8e+LLjXr5iLKzZVj5CqBkYbc3AJAyD1JxjNdf8Zbu907RBHvePepO0gKMudo25G4YDMcdwSSMc1f+CWn3On6TNFLAMMu8BkHLsMKylvbOP4c45ruouMKbn1ehE9bRvpuev6os0Oni3shiNdqsq4+XaoZSc8nHU5PJwO1QaJFaQzSG5VyCVyGycA5xgjJyM5J6D61HrV6LO0M0wMbyLllZjxtAyD1AJ56HqOpqjpkrJfeROGAkUEAgYAbBAx9Tk4wR1rkcve1BJ2uj0K8kC2Qa0n+XJ3AH7o+98x654II5OOR2rkLofa5mjJZyxygVjhXPBGTyFOckHoR0ya7VpYYNP2XLBgykZK8ZKgj5s5J5xjPWvPBqSQ3EltDuEgUyKqgFjtO5hkg44xjBPc8EUSd7MilF6nRQXklhGr24EkjtskVyPlXPOAeeOvPfPY06x1WCeKS1KghXKEphVJB3NjcCxDfiOh61iB5riD7PHhhGu0Oh2nO3ptH8IzzmqLXEnnG2aNWYkt83X5RkMvJ5HoSc980e0BR11NefWEW8hEM7AK+0sMeWQTxuJDbRx2B6HpkV0KMutgRxlJYVQbGU4LEkllxnpjBz1A6iuMtjAdUhM0mRICkgHG3IyR/vDIPXnHTmuttruxsY5LO0jBiZgRxg4yOoAGMcEkZ+lVBpe8xTjZ6HSWt35dq1rCis8fyjaQQePm6kgcEgdPfFZV3O5MMkW0uyrGdxyCMEAlQOMAckZPXoKliluEQoIQgkwrkYKlerbT2OcY/mKzotkxFuFYRtuGDlc7W5+YHPXHpnpk1TbelzKMbO5btYRch7V5EkIYBS5yXjU9CRnBxyQSc8Z7isnUtE/dLauSynLOH24yeQTgAk+uARjtWfeve6fK13bxeYOi7s5BXOTgdR045PHHWtbS7q5vrsXF024D5lRg2AO4IzwOvGOmM9KFLWzKala55X4I2aD4xfwtfbWWRDPGSQcSDjcPmXaQQGGOT3r1oas39mReGEea4mLqA+AzAyMzKrZO0IdpH3iQBz1r59+KuuTad44g1jTGUCNxuC5K5BIdSMt2HbPHpmvVbfVrWG0dopHvbuSRJXZAxjRHO1fLKkFQFwXXHPRj2HZVlzRSBRkl+J0+naPbm2P2kxQDzFzCzGMmVSXG1gCxAIG0r1AORk077ZY3d/GdWVYwSrllLK2EU5ZWOOBnCqR06knpgeKtCtL3TUutTYQi4jOFDlkJB5YjcGCjBCnjaOc81jL4evfi74nsvBvw5ka989AJJDuKJEm0LuY9FypJHIYnAGK0oYedRqEVuYVa0IRc29i94c8I+PPj/AOPh4X8NM8emoy/a5SCpkI4JkJH3QBhQB8x6nFft/wDC/wCHOhfC7wlbeFdDjVI4VG4gAFm7scVy/wAEvhHpnwn8JwaREiG7Kgzygcs3ck/yHavbsKRivu8vwEcPFX3PzvNs0lipezj8K/HzH4APFOpi5HBp9eieMFFFFABRRRQAUUUUAFFFFABRRRQAUUUUAFFFFABRRRQAUUUUAFFFFABRRRQAUUUUAFFFFAH/0v38ooooAKKKKACiiigAooooAKKKKACiiigAooooAKKKKACiiigAooooAKKKKACiiigAooooAKKKKACiiigAqvPDFPEYZVDK3BBGRirFIelAH5/ftbfszeBfE3gTVPGemaZBFqtpC0omRdhIVTndtIDEDoSM5xzX5p/Cy5lfTbaOW382I5QgIC4Zc4KsoJ442LjOc4OcV/Qf4hsINU0S7sLhQ6SwurKRnIKkY/Gv59fCksvhH4m33gOVBENKu7hyrcZjb7nQZZhnC9cE1yVbKrGb6ntYCbqUZ0pdNT1mceRY3S2yMxhUA+XGcuCCpILj5uTgjd7kYIqlEqwaPJb6fErmxm2BXAfAO1mJXG0qTwQOxOCQOd0XsNzqNxBDdHylRnMeAAo4YE7gASfu5OD178VhaXYrbs0MsKnzkW4coSyiQ4UrGrHBwCMA9cZHK8brujOLsU7V7BL4W32QtKJArJgHCyAsSGY4YkAgjgbQOOONKS+tITBqEoMj2udzIpI+bAbjJwVXk/xYZvU1o3DTSqjxGJQmCRkbXC5UOobkEFvujvg+tbenwTWc/ki4DAEONwKnBUbgxJJZ8g8nopFXfTcrcYtrbPppv1hWTzk3HYTtUMoGfmJJUDDADjPvmrWkz20sayXGYyAA5XJViylsk4ChiAMbtue2cVzPm/Yry6KyqQPmk3ArkkBQpxwQVGRxyeRWrDO93GpvgqRIAyyRthfl4UbvQj6enrUXsxI7Ge1t57RLnaqAAqdqkbmyW+Y+h7nnr6VgRtDBcTx6goQqCTKh2gO2QNvO045Hvj3p1uubkASZicDDbmyv8QyWxg5Bwe/ArZvI5LwLbXW0EYUlAykE5x3JyepxjjrTe12HL2KNnLZeTJZzukksLlGDDqCcnC4IHUHJxtateGR7WNvKZQGO/JAIODycfdGRkHGCarWlmumvG8M2YFJLooGACoyqNktyVyRzkCrMFyIwu1iySMW3MFw+SAFXGAo2nPQjHtTjdhdnXy2iXFtHMzqVXhVAyNx5O4joCB0ye2aY1qjiIxBNrEOEA5ZWwvU9TkD5s+vrWHeywPNCigsJyTkDBAQZIA+6WBIB98Gti6hvJrNUWRmJZUZSoaMAHGSV6YJxzzTu31JNc+YtsfMkMgxjGTyRg8dRtwMDPQ8c1nmzE8yrMWJkw6EgFWU88r64BBB+vpTrX+0be3dmDMvJBUAgZ65xx15OMY+nNNlleFS5di5fChR5m0ZyQQMFQOvPckc5ovtdAYuoGKO3NijMTNuLZBLYHXPIwMdODxiqltpK6eBNPIyyEE7X5JJGMhcbvl4HA/rWislrdRRttwz/ACszdwTnaFGTyRnaBkDpWu6QBC7HMlvt25BYA/3iGH69cU00UjGS2uNqr5fmNk7VwGxn+HgAFgOuenvjNakFobWPbAw3qDnnjB5BJwO/PTGeAaW1ewulGxQX4YHliQCc4bPJPJ56CrQ8h2TyT5iqwOGOACSfQjJ7cDrUu7G0+pyV+okQPJGrksSGYKxUHoSG4I46d+D0rxXX/h34eu1kk1eNJxJvYojfeIbPzKAcHJOGwMdulfRjAXMDvOrYkBzlgrYPft9T36Vyi6XGYydxA5ABc5YFTgEdc45GeR17UWtuJO3wnzVqnwD8P3rxvDm0KqHzGRlVHzAt/CD0HHPUmuO1H9m7xZZzuYtaBiIBUldxK54J79uOtfZtlZOGFtnaqEby5VioPzEE8ZI7HPNWZbeeG8VrYKDGAjMzE5JX5scZPsDgD0rCVCD1a/M2hiave/3HwFd/Cnx9p5bTJb/AbJYMpVNw+6BlyDuBOCO/BGaxF+B/jiaB7e5lkjWPBRVlEQUH5iwXOCSTgjP6V98rp9ogIUESFdzNt+YKvXPo3Py8emKsSadJbxLLJgtINyl2DEgH1ydrDPp096Twy3Tf3mn1ya3ivuPguD4QeJorRbaPzjIilHlYAH72MFVJGMY2kdfzq7bfCTxmt7LPDdMoUKwcKoIAXlfmLbSOvuOgzX2XcWu2EudvlRZYZyNhB2kEAA9u7D602LRHju0nKsqt825wAckYG0Et+OOgyetT9Ui37zLWOklaKX3HyrB8ANV1AvcX+qySLJ8w2BuCw+XgnHTt2PuK07n9m/w1auTc3jyGIAsw4wF5IweMDn6npX07cqYT5wXoCHlULkDORn2JBw3P1rPto5rq3W+t4Q1sSCxkUALtYFQAevseg6c5qlhqa+wZ/Xa2zlY+fbX4EeCb6JIobaYyqoJmVigLZwQzZOGIJHAxXA+Ovhvqvwnljv8AQb+W90mT/WKVyEYDnO0nK84xgDPIPp9dq1vpoWOM7ijkoAcbW5+YBT3yenAIzXF+PdRsLjwTqS6oJrhY4pN8cWfMyynacPtz0ywOB1OaKmHi4tRVn0FTxM4yTnK66nivhTUU1VY5YZScfM0ZJ54yAGABOe5H1r2PT547WBGustn5VZsY9cLkE5B69PrXy58KryS4X+zjF5MrKcuh3ZBPIJOBwckdyK+iU3W+n5STfCVDBnXdsAIG5hxjHQDseTToycoLTUmvBQk0tlsW/F3iOTSvC0lxZyCUOhD7iQdobaEH8LEf3lIOO2a0fgX4Vv7bwxe+LdSLrPePuIJUsIyBtIY5HIPykYYDnrXz3rulX3izxpYeGtLmEgO2SYRtwCfuh8AchTnn26V+gVrb6f4b8M2Wi6ewwI414kUlWJxg87c5PH3ufpShadS7WiCp+6o26yOitTC8EUauw+0OIly7MVCD7oJPsckcnJwcjFXbeztTrjWYXMoHmNyW2kBcA9QF4J5yTnjOahsoZUWyswoCQYcqoyOFPyt1AGOM5xycVehlV9Qe9iKOYzsCoTuGQOGVsYyTgA5GBx1rqVt4nn+Zr3t/CiBbaN5WLhR5eOCQSMs2AFUdRz2FTT3f75bOFTIxZRgDoAD1Y8DcRxxzj0IrntMLMksixvDlizlc4zk/MvGBuGQcL6D3ro9Js0isYp7p8jO4bgNuSxIIJ5HB4zkfzofmBr2RkMxMyhlA3c+p4z9Rz6fTFa+1FdnCgbRn1IBHr1XJ7AVn3BZyWgUllYMCemCcFlPGeM4wRWpbQyyRb4zyCSdwIAznvyQPb16cUr9BMIIUKCbg7QR8x6BexHY+9Oe2S7gV1JXnBGATj0PH1HXFEbxs0qhSSBn+L7vccHv71axvgK8BlAUgjcD6D19s807p7AxVSOSVVwOgG0ghsg8Dd6Yx0psqywu7BgWUDACqDz1xjj64OatoywBRGVjJHzHGG444Axk4xz6V5j8UPH2n+BfDkmp3r7SEKRqWA+Yg4AB9Tg9PX1qZtRi5S2RdOEpO0dzxv4qXl946+Iuk/C/wrKRPOyrcMnA2zMAy4PTaiktzyDiv1e8M6BZeGfD9n4e08BYLKFIUAGOEAX9cV+fv7Efwx1C8+2fG7xYGe71R2+zh+WCscliew7ADgduK/SAYC4rmw0W71Zbvb0HjpqPLh4bR/MkooorrPPCiiigAooooAKKKKACiiigAooooAKKKKACiig9KAOA+JWny6h4G1S3hClzbS7Q/AJ2EckdPr2r+XrToZtK8SyWbedbva3G5Z02qV2/Mdu44JB4/wzz/AFT+IFaXQ7tF6tC4GTjnB79q/lu8TBdC8dX9u4NwyXAVlLFgInyu1s54HYjkEe/PzPEUdIP1PuuDJvmqw9D6S8MadNJ4VsdQ89ovLVnZllVhKzjdliwDKTyDtGT03YrnJfDt7pviBo7u9eZnR5ygVVUqAqq7AjjBB4z75xV5YVu/C+l22nLsiWRgfNDMdqtuVg65yMKAF+7tzzWjax6sPtAe7UrcoBJ5RXbHIucMpYtgsuBswTXxsnzLY+ximr+pPp8tpDFJNbskc12V8yQMTuIGRtbkjIOMLwRimIbuBZJl8yNnYo6nBBHKn5m7A85wag0v7NBHNbrcl8oV8wupBKnbyPlwFPGevrjiqEGosupHE22NiEYElgSAC3IJyDt68nPfmuOo3fU0ULs0IFudUVoZi7xRIFUOOSMnLM3o2MEAFciu5srGOxs8KArMdhbjILHsMkZwP8OeK4rSkvLSVdTID22wOq8LnaR0HAbJBJzzu5PFddc6vHLpbSbdu5MMoPBxgheO7ZGCAAD7046IzqPVJEc84ub+1CFWVGaRo2IGQcgn5TlcDBDZ6jpmklkngmlubpfnLbSrqGVgxLY5GDnIxyOee9c14ds9QklXUbsOY2ctlgeSq5BJ4AAJOAeufSuivtPk+wyTTSMqbS5YgFjyDktjheOR2p6vVA0k7FC7vbW9ilkjicZTI3EBuB8ysACAAT757YrkZorgTvcWTSbht3qjYYOBwFDfdx6jk5xV2zvYIhBJkSRrknLZbhgFCnJ5HfPUfSuvOkx3mmmaZRbyMvCqDksvPysuCAQOT681KTbsUmoHlRvlkmWS7TyojkhphtDk4AOR3PIwOnWuijuJJGVI3VSq/KrMMtkHI3EenQdNvUVkxreXMn2UzMIQpCZ4PptQHkkkH5jnJGeK6GEXdqVayjQORsVz+8KgkAliex44zjr0qW+iLvZF+408z6W0LMoZFLKzAE5Xndx2z0XHA49Kp24+2GXTFG7awOUOGAC/exwuGI5AHsc1vxs9lCzThWARSSwIUhhgqx6FRk+/T0qK2N0g+0wx+aysrOcg4UjGVAIxgYGCOg5z1oTd7Exa6nQ6bHKbaKW5ULK0e/cwAwD8xBAG3OVBz+neuktp01FV8tvmduWAGBnknHGQMcHp3AzXJT7f7PkubmJdyEhBkANtUbWbacgEevqSKuafLf26mzuSJZFRm+cfLIBjCqv8I/hGc8DrW1Nu5zTSZ0Fy3mTLb2Z2jgPuGRxyeSOvI7YqS4NmNt2xDBEZCQAVznplgcZIwewODWWZ47ZPtPJYOsfIwwIORu2gfdPIB7dehFYUusTRiRdrROGztOCDhfm6A5U9PqeT0qpS7kqm9jrGuSYU2r/rkLqHAYjdlvm446Z7g1gyacH0037ztuQEqEBVcrwwCqQNp/MYBHWs+O/u7lIdQecSeSAjQqSGLMMgsMZ46dTj1GKt30zQwDVhJItwvIhAHlyAldy7gAcDkgKRz97OKJPUtRaWhDdNBcIILJlgE6kxBdxJJ5ZVBwcHGOSPpjFefajJNpWt6dPEX2rG0flkBkAZgWLnOCQchQOOpyTjPdXUTXd7PcWyeQxfzkZ2yJN3UtgFlwATg46jnA4808V3Md3YRRafEjbZchJBgAoxYszZAxznjIyOOaUI8stDal2PFvjfdSRa1ZWLyvIkjySMjqAByFVVI5K4PHOK+lvhzoslroUbXUrKs0YZVOQAuDkkjOCQcgdCPevlnXUTVvidpltdE3CsquAm1jj5iVXsxAH17CvunTytnoccWoI29osgqAgxwM7c5XAx6fXpXXVSVOCXZv8AEyk7cyXe34HA6pBLOyx265ZV/dMSdxYYyDnAbPOTkcZz2rHlsYLa9iuQzyLBtQkqVDAYfaxGS2ecZ9vauh1DV2vpUtoAqjYI2f5lUYBw55PAxjPfA4rnruC1Rs2cplAYovG4uueF29SFI4OeK4Xs2jeOiSZ6D9vMsESQLgkFMKuQqnqxxxuX2HX35rjI4obecoiDzlyF3ZXcxG4Hjow59B271q6ReCa4e9hdiYgVZWB2qcZHC85PQ8Z5Hbmse9XZqY1KH5XkYcKeC2ME5xz17jNCd0iOVpmqssl3LJFKhhkjAYhcjIboeBzu5GB075zWDBMg1ELIuWDHDRDgEn7p4wOOTj24rctNOvreOS6IZ0icMzcjgnaCCc5yfl244471VS3lMrSgxoZHLeYo4ORgkKDgNnoB/tYoa6hGzbZfGmQyXQuQvG7eFzgkxgDJPOWHTPYnPrVS7vbddaNnJcBSzZKAblGRkA9OG7YPGD61VhuZ1Y73ztfBXO0oejFd3BHPAI6+9N82GbWFjjG5QDtViGAQ4IXdgKCeD25/E1V+wrdz0nSbmQoI13wh1AQEjOQSDlehPp04Oe1QK0cWqMh3MZMLnG35ictgnO05zn2HWq1v5kEs6tKDgGTGMZ4Hy5JPB/kDUlyDa3qSZbLKGDKBuHYk8gHBIzxx3q7XXvHPaz0LOph7e0nj8oiNgSEUFtwwOMkg8+g6VwcDtPdCc5j8whcgEqAB3yM8nrng9jXcahdyuV+1qq5AbaoYhucFRnPy5xwP8Kp6HZW0OtT3dxGAWyzAEAcnOR3wABjkEZpuCbRUZcu5yPxJ8D2z+CZtYgt/OuISHJwAdrfKSM87CDkjjp6VF4Emg0n4Z2GtX8vkRXiYmlGxdhhYruZmweV+VRnAyR3r17xPq9u3hC+toUBDQySSKoAVgOT1xwxGeSc15N8BfgP4r/aa1SDSNZc6b4V0iWVwyfLLKzk5AGOFO45LDH90dcetgcJ9Y/dw3PPxGL9jT56uyIfA3h74mftU603hTw3C0Gi2khS6v2GYiCcgJ0PzYBKBjxjOBnP7NfBH4EeEPgp4Zj0Xw9EDMyqZ7hgN8jgcsTz36AcDtXcfD74deFPhp4bt/C3hG0W1tbZdqhQAWPdmI6k9813qgCvt8FgIYaKS3PgcxzWeKk1F2j0Q/g06mBcHNPrvPJCiiigAooooAKKKKACiiigAooooAKKKKACiiigAooooAKKKKACiiigAooooAKKKKACiiigAooooA//T/fyiiigAooooAKKKKACiiigAooooAKKKKACiiigAooooAKKKKACiiigAooooAKKKKACiiigAooooAKKKKACiiigCJh6V+G37XHhw/Dz9pOLxNaoUg1VAjFVzlmAB2gAksDtPAzX7lkHFfmn/AMFFfh/NqngzT/iBYxsz6RLukKDLBWKrkHsBwSfQdq5cVFundbrU9HK52rcjektD5hlurS/luLZhFCkaL8zIAxEm37q7e7AAjnBH1rcms5bG6tNTkTKzRlGbd/qlVVKs2c7h2UEfKWOeorhPC+parqlimphwyTxCdFMnzeYqhWU7lbAb7x+YEZyAa7X/AISCz1KCLzIGBkjVkCdiCNzcjcA3A2gkMAD3rWDukzWUJXa8yzcaXFCJN6O5ZzOjIFGCwIbPQgblOASc9qm1XT9R+zR3LyqrRA5ZCpWVSAA2G3FCc8++QPbdsdQ+06dDNHIN28+cGG1jjI3ZBblVZuCSMH24QWsUS29nYokDI5DFsKGQjKxsgI3MNwcY4A3YNVewNmFHCluS7xKzq5+ZsZBJ+8Scnudrcjkg1C6W1gTFHI/mRKdiL+8MijO5goHJJ5OASQOCK6J4beaXcVQSHKbozuyoy23DAnI52juM47VlXOl3RMd+qMwRWjD4OUG0tkFs8kY4PA56Yoe4X6haQW8Yjt5ijSSKzO0a7WGW4zwMMc59ulSgTJdeU0nm4JJbbk4HGVOM4/H8O1UbbSodME8sKgzyZQknBYhgAuTgNuYDHB59jWtHdBo4luAVlJO4Zzg5x0+9gkc+v0pN3Hdm1D5CR/vZWIj4dumQvTO4e/Qccn1qlFCqGOGFyQh3TbC2SVxyuVG0HuoPTOKbBBc3RNosieUhUx7BgFieAMDORxjnqORxWhatczRFLhVkZDlVQ4KnPAZj3zyeo+lO2ug07GtdJ9pije2UMFZSFJ2ny89iOcA+vUgVkytc2mrG2YsIXUCJwDtY5GPcBQTnJOc9c1pabCAY4WlaSRVOVUkZJ5+bGMYx6BT161FctaSA7JBJKxZs7mDbSR8q9VKtgHngZJqkBvWqoSk95IZJDgbkO1VJX5lHTKnGTg1jzWtrbwB7qNmZ2GR8xAOTtwF7L1JIPp6GpY7u8urmNZUMUcuVkQj5cBeAQD8xJyRt5GT26JZyTXaT/ZmWQKwjUqeG25GecgrkjPPXPPek/MmwnkLMfJiG2Yt3Y4HVsbTzggZx1988UsD2X2GG01CMPOxO1tzZbqzEgZKYz/LFaE9xJcW4d9qrESgDcDlgCQR0PqPXHNZ8thJO8VuRvQOWG1drDtluxGBz3+tGw0WCYleONjujBwgTkBgMZznP/Au3fmora+eVyY2BDoeV6NhiCSevHJ5zz6mq13bfaGMunspYcgHIJ2nPOOpyPrk8VJpu6CWSSYsoPzcYyuBgcsR3Axnr3pIps0YWeSJ48hfKOCrEEEjCkHbk5A6+tQsYAmBwQoGwHqD3GPTPU89qdbPLhyMESBShU8+gbJ7nnn+dOMUyKrurMCQMgZABwQGGOgBJwM9+ad9TMzr6DYgkwqBm2qBycZAPDDkAckmqt3F5sxRQAxUt8zDB2/3jnqB0HTvWz5tq2beVPnCEqxBLAc43DAycdu496qTeUJ4liAxFkDCtjI5BAPG4j8PWk2rlpmFNFcW92RKdjSYXaxLYY9Af4QQDzzVW0dhA8V6+4o/JONrhuSQADyo4545Branhvre6JfaDGAxydy4brtHOSc8Hrx2pLa0lmnKwq0pDBiVOVJJwSOmGHuAevBxmknqJu5zFqlwTKYgNrblJcgkK3I3H7pUYGCOpzVyfTpV+UqxUKQC/yhSRgDIBOScH5cA/ytxwva3K2NyPMnRnVQcqyqWzlh3yT16Z6d66Pyobl1TKbm3ZQHcdoOCMAHrnOQMZJ5oRJxUFlE8kllqUwCIpQuCMZU5xtIZiS3PYDoR3qtLY2/kSLLL5cK5JyAVAHXarFcg5/u49662UTRTPeRR7wOFGeVT7zMCfmHPBJyelZ50HTpVMMaliSxYE/uyDyqHBGD25GPxpq4PQyA0aBfMdgVVl3qwA55AIywZSMEj8BzXjvjrU7Sw0K78QlzcLbxSFp4BgMF6MEOdm31zn869ZttLjaMW0MBMSkbMNkCUhvl3DG7uSDnjjGMZ8z+KGlxQ6OwbBj2lFUbQSSccr938BznPBxmplJ2uGm9z5u+D4GrTXdlwY2CursFyDlmDcZwwHfgY4zzXp+panaeE7K6vtbVCCCIAQVaR8EA98bu9edfCQppjalO0YdFyzFVYBYwTjaU5Ck9ev0FYUen6l8TviPFpFmha1wCyqW2BeGLshBIZsAZI3Dj1OeONW0OWO7eh6Nanz1bN6K1/uPY/2ffDF+mnnxZMQbm8lDMCQSyBgXIQMGB2kKGHCnk19yWtobZzfa0ZPOceYF2t8pJ2kdQrdgGC4PXPph+DvD3h/QdH/ALPsI4yY4liRmi+aI8AqWbGTlT6HGa3ru2trYNczOXuG2p8h+RURs7Rg8AMctkHntgYrqpJQjY87EVfayclsNtreae8iN4JVjBZCzZdm2ncSxUhVQrgBTkkcA1cjTTbHVJpICdwQzO4YEYbIVQoywGAAMDnp05qpr0cl1NGLeQAyqqsiqpRRt4di23PJbOSF6DGcVNZvLbXiQyx/aGX5IG2/Lv24yAuDyB0AwAOOa0TtpfQwuVS95qTmyhQiKYkMzkoFLDJ25U9RkAZAUDHNdLNJa/YDANrpHGpZEUFcE4U7ic4QDO0HnpXMwapqMNtLFEqSyFiw2HaCxPCswXIIA44yf57Vhb39rpotbuVJBLIZGQqFOCQylQeuM8gjkelDfYm92dLpZk1LzLlGKJKAVOCGIxlQSwAJGc4GeeuK3bTz49ys2dpzuZgxO7OBheBjpjiuUi1WdbpLK3KqXBKFiFB98HBPUZGMDrU1ldX0s5CN5scKsrM3yqTngjPJUc4wMA9D3pJ3GrPY7S2mEhMm0mNSQQG5IU856dOmPSpIXRo2favJ45zhfU49vf8AGsW0ea2RIxtO7n5ug6e5xn145pt7fKLeee8/cRQAszSZAA+9we/oaUnZX2DVuyLuo6hbaRZSancsiLAN7E4wQTnOWOefx/Wvkbwxo2oftT/F+KwYyDw/pzK7glgGhDDdnJHzOwGMcgcDvXhfxY+L/iv4teK1+HXw0ima0im2zsi5ZlVsbmbkKufToK+8fgxqUPwc0CLRtMjjllkAa7ZSzGSTuQx+bgdMjp69a+Bz7jvL8tq06eMvaT6atebXb+kd9RwwVO9V++/wP0M0XSrDQ9Mg0nS4lht7dBGiAYAVRgAVrjJGMV4T4a+NGk3x8u+jaGMDiTO4cdiR3r2ey1K01C3W5tXDxsM5BFfSZLxNlucQcsurKVt1s16xdmvuPE1l729zUopMilr3k0IKKKKYBRRRQAUUUUAFFFFABRRRQAUUUUAFFFM3UAZmtOsWkXLt0EbE/lX8s3xL1Oyu/F91qc0QX/S3iIQfKFDkqNwALYOcknPHHY1/T/44v49P8K3t3KMqkTMR6gDJ7Gv5a9fkuk8dSXJixl5nZYxk7SxJbB6YyPf0r5riF6Qj6n2/BsPeqz8j2mzGpJZiRHhe1bLPG6javy/K+1Tlvu8E4Iwea6fQNCt9StrK9tAsm5fODDkExgr99gnzMp2kNnjqCcmrP9j6N4ghtLvfDIQglSZFIdiwLKW6BVLZBOT3HBrW0WZJNTt9Hs5nubx49xlUMqAAHeylgq7mxgbd3y8k9SPjWrrY+2k+ZaFqTTHghaa7hhS5OTsUbSCOEyuTnnuOvbIrkPDKpdE3d6PKCNnZtycjoM4Oec47gda6vUZhAZrCYIzyDylYHbwc5J5yP94d+eKx7aKVLNGVRHHGuWDHKFtuD8wBw3A+bPrmuOTV7jp31uyS1Sx0Rzd3EgT7ThlUlih4OFA/hbqAABngn0re0mfUpLOa71FkMyhSEXIKEnJXA+834dKo6k9vdxQ2aFwVljKAlWVTtJ3DqBn7p578Zq3qN5appUjMPIAYDCnLcLgNgjcc+vJPYCq0JvtoWdHtkigmtprl2MyjcADgL8+7IPI9fUdOlW7jEmnxLuWNj8uPlwwJ65I+YfLjv1rH0rULK0hSG4ZbhXHzOw5YsTkYIOMj6ZHvxW1d6ra28iR6adgK7n4JCruwCD/Dt4yBjsSBTUklZmUoy5tDzjUrKO2vI2IdmAxiNskY4OATkDnrwfau9iubjRbS3iv7hIYm6Mx2liOp/vFjntkADmvPteuNLuHn1C/jKxRhtxzuUxpz8rLwWPAzzXm/h5L/AOI3iyPWZzJFpenFY7ZeSGJIw21eWxjkj0HNbUKXPzPZLqOrNLlPe721tXummliM0jIoVQOflbsoz1PXHOPmxyRW3aaXeXFjFMFVU3ZO4DLA9yDhhyMfyrRtXhWB3aRGijIiQyJtIcjqwGSQw6nHIq1Ij2zshjBFsBteNtucdip6Ds3BycYqOTS97kOo0rMxJYYLaIXF5ud5OAoJwW3fdXgfKvH496dCiWzrOxJDkliq/dbGACB29z2447TXLrGiSRq0MbEEltuATjnAJ5B5wccHmqmoXKtCZraInLgMuWAwOCVwOm3ru65wPWs7a7GkXfQ2NMg8qJLonGVwFZT83/Aj8pPfnrzjpTphG/lyN+9MYJYKVBB3bdx25YZHQ+vJAJNPZPNjjtLWQmXZkNGuCWA+UjPAyOffsTWakjIrTadJgyDPyhhkk5J9vp+OKfw7EWW5el+xSXJgmkySu085LdCWyOMgdSfTiqzxQxybrIs23plsggDIAB+XHYkj9arS3d26rnbuVRt3AgkYJCnbk8HLcfiayNV1RraKK9WNpFkwGZRtZRxhgnIKg8beWJI46mle2rKSvqaZRJrdEaJRnhDgFwOG2lSeAPTPPaieL7damC0diSzbiWAByBgqTnAzyRjqAPoyW6VbWSQKt2ki8FwQFYjndt/hOQOdp6dKdbRW1lasPMWBUQKTu9WOM7ucZ4APfp1pp3dyzBWa4ijQSsDJbuQpywJAAVsnupOCGPXgjiuV8QMsupLFewvPE5JTeAQHjUsCCFYKdu5SCeR2xXZ6rFd2F1Le2aMYWVclCMlQMscnI4BwAAM9DiuB8eXDXMFqNLkCGSMuUUsRkEFVbaMbRls85/2cc1rFO/MXTd5K54lqD2x+IWl6ssbQ/aYy21Sx24Z1wvAbGBkL+Vffd9JBeWFvLHEsokVSsmMkgjaQVwVbqOCMg+mK+AviVFDbaxpusRJ5anaGYBjkqwY43YwMnAHH5V9aeGPGmmv4bVPMN0BhCflfaH6BivPGCR34x6V01ZJQg32t+JzVIPmlbe5a1FIYFkt3xGXc7ETghIyOecj5h1NZF/IpaG9s3EUaqT8xwWXopAAzjqcg4YVizas885uJlDKrH5B8uV4OG25xyOpIzgDPWpLRobq+Cy27AjDRlgQRnPQ8E5Xucbc/jXn3OlRstSuZ4YdXNoCrRT5ZwQAQ5PDL/eOOfboRVu2aSeSTUXYgFjEgAy2VAYsQM+mQOgx1zxWDew3T6pugYjGSCTuIA+Y4IB56dT0rStr6bT7l/thAwRw/HDjJ5UEbj97PQcVnrrcu2l4nV2NxOzSW87BVYD5gC3BzyAc564GehJPHaC7+zWR8iQmMhG2EE5B7bVz37e2eRzVbTLlPs6NBGqxBcxNv5G7ggBipVgvqO561YvIftoHlkyRhtrHOCBgYy2CenU9ORVxaaMW7SuyvFBfTo0y5jULuJJBJI5+XPTAwcnnBq/CqTajZ741VgCrKOVUcHaDxuZhjrnHUVpWjrYrBF5ayeY20Acocg9dpYjnOcDAwemKYLZjIb9nVVO0EscLnnHXBOc4B/wDrVduUTk+Zm5HbpcXTysyOWcKwHIG1QW4JOew5zjt6VmF1/tfy3/eSFchchTkY4BPGAfx7571etbeR55Z0yQpUqvOdxODwMgkLjGPerl9p9sbmMuFBKjO3IOCPvHr0xj09ehrTdaGGl7Dh5cFqLqVnhjQbVKgMSwOc7TwMdR0rMaeeZyICGmyXIAJwCTnBPAb1IJxV4SyPDAJ5Tggqz4zwTyxUYyW64/l0qnLazR35uLSUeQoLKNuHySecn7pP3scHsRRGVgvqdFd3EkWhSQTr9oN0GRYkzhg46ISMle5OMdvY/QX/AATyubVdL1e2UKskj7sY+bKHaST6HPT+teFQpeSxRi7Q4K4zuCM2Od304PzDjNdb+wHfNbfF7xV4duZNzQNIYzyAQWTKqpHGAPavocgm1WS8jws9SnhJ+tz9fUJ25PWlPQUDgc96D0Ffdn5yPooooAKKKKACiiigAooooAKKKKACiiigAooooAKKKKACiiigAooooAKKKKACiiigAooooAKKKKACiiigD//U/fyiiigAooooAKKKKACiiigAooooAKKKKACiiigAooooAKKKKACiiigAooooAKKKKACiiigAooooAKKKKACiijntQAwD1ryv4y+EIfHfw31fwxMN32q1kQDAPJUgYB4znpXqLPt61w/ibxNbaXC6cM+MKuMkk8D2+vtXn5jj6GCoSr4uXLFJ6s0ptxkpLofg18K/EEulaPqGi61EftGiyFJD5bMVj3feIBGAAXAyCAoPODivZbvTLO6uJNQ05hHLGqzxhS2G8sDIYfKoVl42jIDc9hXDftFfbPh98Yn8f26rJaatG8c8MZ2t5eFXzF/vc4PHTB4713+l6nYXlnFcW9wJ7K8H7hmIQoxTJ3A+wJBJJORjFebk2d4bMKKq4ad1089bHt4uN5KotmQjV7HVbGLUEiUxyAMUJIO9RnOVyNwBPOcHBFdvcXceoW8aTEReWweLcPvNtPHAJB56Yzjpwc1wdpMLQpbTFWLM7BioO5o8DcCrbBgcHIBODz0rptNvmbURYTqtuZId0bBlHmZJw27aSOgXBBI9SuDXtNvY5S2qaRqiSxAKkqqB5qMQR8u0sAqq2OxIzjPQGtG51G/WVtPLMqRkHdDgMpbPAONpXOc5xkc5pPJFlfM1632ViQyTLtdWxkMo4G1iCQcjk4K85xRiS2ExdC6uoLrK6NIWUDHzKPlIIAHc9yOlaRfQate7Jbu2kt4opgiKVBcfMZG3M2R83QjkrwDjoOKjurOdInkLq03mK7MoVsg/eVR/CSOAVPXnHOa0dNiLW6RRRKIlZd29DvU/xNlm+bd6jBBxxjpNc2dvPIWEamSJQSHIVMkZ4+baucYyenXHehO4NlC1TytWigt5V3S4CoyncTjcGyM4c9RnkHJJGRWrH5sNwtyUY7TIu0YChc9gB1PAPcgkiiS9t5ZI7lJ4lKjMjMykKSMgKxyNy5xjbg4PtWbbK13cPeODtkfCncQQpX7qryGbIycrxnOeCapAlc6P7Q0dtv3MWbOeeVIA4Xapx77sHirct7bTCJBEZAHCMjAqCMZKhSckHA7c9z3rBiaeQT2vnK0LqyqWDblIO5QzEDcMDk89elULmS3VFlYrGwfYuPlAUYJXc2M7QfmIzjsKL2Qjo41nJF1HiKIFP3e0AHrnOMtjHTjp0qpFZ7Lk74zbMGDqUb5CAMY2g4wfmLDIOTUFkwnulQSKskTEJGcZ5O5toBA74DZ6kcVu2V9/pSs0bOjKd75UH8AfXI7c1Kae5Vnco2ssqxiKQKzbiEA4JBPLBQMAbR65JPBxmtCSCFld4W2luF6jAA54OMEDpk544rJVoZJ5CrHdGSuVAIUAkHn9OetLGlvGFuECozYYE5AyM9O3GckED1zV3uhm5cC5lXE0buuSemeg5ye3J4P8R4qi1tPMC8g2sRtCY646HOB6/wCJqyktxJKyyKjBVBAZiAwznG5cn8emeg9L8t01sgaRdpkztLDggjHv0wRnjmpBOysc/b3iW8pSQ8MuVOQSP72ccFR+lT24kdXy5QKCRxuGAQQWGPlPI4yfX2rQi8mKF5QiqJCTk4OeM5xxxjnnrSeeAxuHKneAMEEqSOT7lcdM9eKW5BHFDE8qzKnIGMc4yPmP4Ej6Zqvbws86wFSp5YmPdgAnkHpng4PsPrVm3s5WU3MMmwgrw4ySDjBA9/ocd/WpZI2aMedIrMqnbtGG3HqSSeOOCOSe2KGh3I7ZRFczTQlGl25AbB3AADIwcrgY6dfzrK82U6gV2qjY2sikLgHncpBOWJxnj1zjvdNtbR3juwEsrYUuThTlT0GV9OD69M94LVrvUmaWGFGBDInXGTjkFsEbQD1657VL3BGbcTQ292wABmAAB+8Tw2QzDuOeM+uDzVu2MKPDCHbzWRUjKjJAwcjBBOzqB+P4X3UpE5YsXYYBU527eMk7cDIx1B9PepI7GG1RTOroyklmIzgjJzgDPQ4Hr1xmlFsnYy5Fdt728TKA53Slcg4ABXr8x6cYH1zmslbbzWmdJDuJMbdWjAGOclhxj73PBznNa1rbk7tyurgEsrc4JIY4bGORjHpWex1Np2Uq0jROT8gAA3dgMj5s9QOnsKSn0KUtLkNvdwSRhSjZhbIZAApI4DDuGY9R7da8R+NmqWqxSrPLiW1jMzDO0kgfKCB93BPr7V7i7xxaNNKzxgAnc2D94E/ePzZzkE4AFfnv8Z/F9v4nNxY6SYnjNzsiMO4sQoG4sMEAljxhjkccVzYuvGnTcpMvDxjKceZ2v/VyLwT4hj0zwre6ZbR+fc6g6l5EySkYyv3RxuLEgYyfz5uaFbeN/h5qc02hWKSR3QVi5w0gU842kbl46ggH2zXW/Cn4cajpOnLrGpKsTlSVRmXKKPUjJDMfTkA4r6T+zTtazW2kWqznAaXYcHB5bnqMkAnj8a/Hs848lRr+ywqUoxe99Dy8dxXGlWlHCRUo939r012PCbD40+NrHdNelFd3O+KVAjEqegLDIORxt5r1Pwf8ZvC99anTNY321zJmNZpmLgkscKz5BHJJ3dvrzWnpWmahrtv9n1UC8jj5MThVYAfdwQSG28jkj8K4DU/hr4S8UCS6RxZzxMcpHmI8EhQR/EfzrfAeJDUuXExenWPvfojOjxDh61vrFLlT6r/K59SWWq6fchFstQjnlkjV2KRKBiM4wGB+ZMA/NkHvXRSx3F0ZnhY+U7cPH8pPzHG1yuSADjHSvzXvfDfxR+FOt/2noczzw7yysMHcAckAZ2ttz0IBx2r6A+Gv7Q8t9c2th40t0hjkJQzofLKLncylecAn/ZzyecV+gZVxBRxq5oTUovtv80erHD0669pg5qdt1fX7j6umnbTo5E04IxlQsI1C5OQcHOMcE/3gfwq9HafaIo9R1QM0ZfPkOA/zcDcCc7Ru7Y/pVHSpbfxHajULSRHZ8uysW8vbngAjIX5T17njFWbRGjtXFxL5UUgwN4CAkEjDMPlPGTjGSccV9D7WMvei7o5pJxdpqzGpfiB7Xe20RzsGDII+MEBWySf9nABPpxV2xuZ7Vft13cODJ0hyo3H7oLHGQQOvbHfqa4258WWdhFJc20qMisEaZSCFIOAGL4Y7hkcHtXz94z/aF0rw1dz3FjO00rAq5UADOMbFGWIwemAQa5q2PhQ1evoXRpyqy5IL/I+qNS8ZRaVYvdXU0cOxWO3bhlABJLHcVVR+OeuK+EfHXxs8WfFrULjwF8PpPLt3dlmnACoyDgsD8rHocZIP5158bX4k/G27WW+8zS9IkYBgMgyAc5Y9eDgdDjjivcvAvw70jwvA0GjZdn4cj5t5X5uWK49SoGPpX5lxLxlCgp0aU7y7LVL1aDEZlQy+8Kfvz/BfM7X4YeFND+HmhLo+jYkuJFDXU7DMkpJ+b3x1AANesSX0KGKZl8rrtC8KQexwQcqMehrg9BElxOtvJH5exstuODjGVOMDqe2MV6rZafayMJAgChdu4AnOSM5zwea/AM2xMp13XrycpS1b/r+kfMzxE60nUqayfU2vDjPqJMtwGiG7JyMY4PzY4zz6Zr2HQPFl3os6nTXZWAGUJzGw/vY7dMc855rz3R44beM/Z2BYhcq3f6Z71anNs8hl8xo5EP8ACcEZGMNj9K8jC5hVwtWOKwsnCSejTdzupNxSsfY/hPxvp/iePyk/d3C8tGTn/vk8ZFd7kYr4K03Vv7PvFukZxIMEEclf8fpX154K8VW/ibSUuIm3SAAOOhB+nbPav6a8OfEL+24vA5g0q0Ve/wDMvTuuvc6U+Y7yiiiv1wQUUUUAFFFFABRRRQAUUUUAFFFFABUZOAakph+7QB8uftS+NF8LfDqcZG6UEEE4yo5brjsPf6V/O54fgvbvxbBPPMA1ww2hiArqrZbGOT1GeACOenFfod/wUo+Is0vi208Fae+Ut7cSS4BOJGYbBgAnoAc+tfFPhOC01OO21KKUNcWhYMojO7n7rYxlsHlvbGOvPxOd4lyqyj20P07hrCexwsJ9ZK569Zxy6fpk1hj7XFtkZ3djFHlW+7Go3E5GAV4BJzmuqtbJrN7R4SJ7d8mPaWUphNrfMowOAByRjkc1h6Gt0kZ01R9onic3DNIVPLEd9u1sBlIUDJ6HPNdNJqUNjcDw+sPloVVVV42MIYHklgc4XnjgZwBxXzsme3b3rdznNcmj1HV7fTolDxEGNyzN823DdT0Un5evtjNdDc2Uc2kSLuKjYVKqBlSc4wp4JGeDz7jvWFZ2N1uuL25BF0r7GWVjgFGABUEtlWBBHOT3xVfxZqF9p+iSlpD5uQASPlwwAbB4LY6HB+nPFc8lrYtdjmv3RdXZo2jgULlwzAHkblBwrMvO7a2ffNXmv5zZJc28yyEJl2QABsLgbD6tjPIGPXFQX2630yQROwLKr4c7g2QMgKSCOvP9ao+HIULCz+aIQnkqAIy233AJ3jBOORUSNr6bmjokkiNFqKB5hIdrq7bcAglSc7l+VhxzxyRxiuijE13eGaBPMkVi2wopLKB90EHGMdeuRjNXJJZI5/sUMo8zgHaNrBWwNuRnJA6EnHbA5NeZeMfFlxYs3h/RT5txKxXCkl2ZuMHpzzk8ewPWtKNOVSShDdmU5pJyvojh/ifrsOsXNvomkgLbxIpuZ0H3yTn5hn+Hoo3c+le8/DrWvAth4fjsdEmjuJjGyhSNhDdB8pLDHVjyOtff37MP7HfhXSvhot98SrUXt7rAE7wyAYiVh8oBxuDAdR6k1z/xN/4Jv+ENTjuNS+GF+2m37YaNLgEwgg5A+UZUZ6YUmvsFkE/ZRVN2t+J8jLiOj7Vwltfc+X9Pt4NQuWncSNlY25O0A8gKqgMdx2ktk8g8kDgdhaC2Cm3hwViOJQ4xtwvyqCQODyRjPt614R4o8A/Hz4EXkkXjXQ57y1ibKXdvmSE9cnIXGDzwRn9K0fDHxP8ADPibWIX88W5RSDGwKBSTkqctyee3fPpXgYjCVqLtUie5TxFKvHnpSuvU9JutPiaMXaIW3OybW28E+gHZgPTjuKowzxvEEvHVT907RxzwAccDOMDA/StoXOmraK0TiZjh9rHJ2g8BTnnaDnGODz6Zlh3SxSIFIMnWbHIUY+ZRnsOCOSBmuGTTehqm4q7OdtZw8Zlcq8fDKUIDEgAcngd+VHJ5xkYFQw3jCGW5jkjOVKkFmI5I+cFlBz9QPyrqv7Oh1BXPyxMQWZgCUkVV4Jztzg8cDPNZUug6pZzGCw+ZVVYy25Q6rtx8oIILdjzz6c0KEt2WqkW7GK0Usun/AG5CrASbWCgLndzgkk7iTnrz1A44MF/pdxexFkXzNx5LMQAQ38WOeAeMZ9qu21pdWlrHbSsdyKRyQjsFGOS3cjk9M9hUsR2wnzEKuoBG3720ZxnBOD6HryTUWSeppFvoc/PBvuFEYDRPgOFHzBt2Wcg5OB3OOmDWDc2y2l4oup2LTTblLK7gtgLt3AAYXoAR/tck8dJcSWjXkphZ9i7UJydpA+7tAxwoDAdAehzVa9uZv7YWezVi0QYlmLAEAbQBg7fmJJbJI+6QMdWkmVFvZGX4kvZpT5WmbWa1ySrMC0YKkMzcAEDqAdwB5PTNZz6Ta3UOla+8whuTuiMT8xK0hKrKyxY3EEYDA8g5rotOvRrPhyTUobdYzHvLhzu2lcgsrHgquc55z0x1rE0K5uorGOwmxcQ5MjSxgAyuZMLKqkgkDIPAG3n2Wt6eg07K58+/FzQtT0+C5iu1CrJIs6bFxGjKArbS2GwRjC7QOpPPJ7PwNcpJYLBdqypPGswm2hQips3BVUHJJ4JI9fpXoXxX8Oav4qgg0YShPNgZ/lBVJdozuf5ScoPmXAxzyRgV86/Di+ni06eOS2a7ljcRSoo5VQ24MDkYOc+2CSetbVI81G76MqnUTko90fT93HdW935mEeIRrv3DcMHOMsBzlvy7881n2moLMssajcYUVW2kbkLfw8nAJxjOSCBjIqhZxaheaKjod0pLOQAdrbTyuSUKtxhcngjPOaNDujq9wzafAypMgO5jtJBy2CeCdvbBxnHHJNee12Lsknc2bqC3cs10qrIijayjcD8pGBwDgqMEDIGOprmrN7h4pXdfMxwpbAACHo2eMsew7EfStS4JnnmuY1kEGCwVhyAQMBQN3BHPrjt1xP8A2f8AaoYr8D5ZmWIqSvC9VJU55PIGSOOpqGrbji0kYovJbC4MhB8oqVJOTgEYU7TkYGG+f/Gu10m/tbq2wUZoZAoOAPlYEHqud2Rj6+nSufvNNiuLGW2ZykR3KrbckYI2sqt8uCMn2I96f4fv38ghF2NGVVtiKGZ1BBDLuKj+9kd+nu4vXVjkk43O8sdRjht1e6kHmrGQSDg4zuZQScjOeSOh7YNFhtkt2t5trKzq0fGcgHcQM5wFHrjB9qx7Oa9v7MLbZCucM44BHcYIJJ6YFa0VvF5igtJut2yqKNqsuMDa3O4+ueDnjmtYO7Oey6m9pk9skDbW8wkliGJIGBtBLYzjpg4/rRPqZ1NF3x4kyg+cDgY53KMjnGRz+B72JFmeSRo41YKodVUd84wOcbSeoHPPB61FGl7G8YmwrKo3ccbSBkYByDnk889qvbQyvZj9Ptkmg2SKVC8xuckkkfeXIXqfXAyOeKvQmO5hS4RBCJMu2QBkd84+6TnoM8d6qXrXb3C3NuoV2lUyIz5Vc43BSP4sYJx15p5NvILl45MFFPcEc9D82ORxnp25JFC90i19iW5uFuWhuLCXymQ7iRwSBjgKePmxyOvX3FXf2Hrxv+GnvEYmAZ5FlcsAQD8wU8c+o/XntWdmTy0iVGhWRwFdl2ltoOMdmI59znvWd+xtfRad+0B4l1WM4UeaiAAkks5AHBAHAOc54HHTNerleJhh6kq9d2jFXbPIzdL6tJH7ojoMdadjjNc1oWrQ6pbI8EgkGByPUdQR+orpV6V99Qr068FVoyUovVNdT82atoPoooroEFFFFABRRRQAUUUUAFFFFABRRRQAUUUUAFFFFABRRRQAUUUUAFFFFABRRRQAUUUUAFFFFABRRRQB/9X9/KKKKACiiigAooooAKKKKACiiigAooooAKKKKACiiigAooooAKKKKACiiigAooooAKKKKACiiigAooooATPOKjdtq08Dg1xPjPxAug6S1wpXzGBVAe7dK8/M8xo5fhqmNxLtGKuxowPF3jmHSA9rZkPMAeuSF+uDnJ649K+bLnXr3Vb2S5vpiZMEMScAYzjAHbj8qytcv74yOszt50mdwPJB/vZGTx6VkRI8rKjAsTjnjqR36ZX1z+Ffxvxbxrjc/ruVWdqafuxWy/zOaeI97lRzvxP8B6N8RdHaK/hiknhUmMtzgkEblAU5x1xj8a+L/AFnL8PLrUfCOoXUMZilMsErMCZEkyu2TLYDKR0HOP8Adr7c12e70nypbYhSjEBm+6OcMD07HI96+PfjV4Xs9ckm1i3K20saFvNG4BZsnJYkZw3AJXPJyOOn1nhxxRUwVWNGvK8Wz1sux8an+yVXZ9Dtms7a30q3tbcK08rs7KDgsGG35+p289R7DBp9toeNKEkMwkdZFR423BwyqAQwI+4VHQhjg8Hoa4H4a+P01fTF0zxSwOo28ZiMJQgsX/i6g4I5YAg8ZHQV3+paVc2EkQtlM9ve7kyXYFSwDKxI5PIADgg44x0Nf05h8TCvD2lN3OiVJwlaRoTaRNf2SvJiWBsExuzFk7EZUEgDkqScjjPoK1jbazZQ7LaRWfcz5ikJaMk7lZuMsSMAgLheg9aSTVJNIlXUXEiKsEasqKWGdwGGIBPznoduB1OMVb1aD+1ooLy1hfzVZ2RDliSR8u4KV3KSMYJK+uetdCfWwK/QQapbCD7TOuwhsyoxDq0pAyQ+MZUgdCMnjBxz0+lvY6jNFDYyGJGUrLsYuCOpVSTjIx2GeflPWvM7eeCfR7kaoywPCNjllBVpFBYA/NuLAjAwx244710umSWt4lteGUQRxqXSNFyygsSvy5OSD8uOOcEYFVewJJHV/Y20W2e2uiZkjwEAUl+NxAALNyM5LuDnrWDm6lhXUL7eqlTMzkqsiqDtyykbTjrwPTAravNWg0+Zbi/EdzaSDaHRWz8wYhWVQWycdcgCrNzNa3kZmhEaxO21Bhm2nAO0o2AhIzg84PJyTTcla4XYww2qQDylBMYwu05YKxzkrtAAyOThhzWV5BeUks6u8q5KgEkYPJAwAvY4AYccjNSL4anju0tdJvZ3fYISxYMwRdzBWDc4ywGVOcAcjkVUL6haPIj7UkiZULMGYgK2GDfdJLZGCB8xGCRTjf5CLVxa2bE4IErZbzFO7nGAQBk8euee/Sq1vdXcCtNcbncsWQoQckH5hkZUNxkqOT9eKS/v9I2RT30hklV9gUAqe5BjGTgN0YYPTr1q7Zam6hLezSMqy7owflUnHOQAemSe/OM0KyvcbuRDVLQAC8WQDeqK6qRksCQfuj8OuM44Oa6Oy1K3uIUgaZcBd+yQgFhgjDDjbkHB569TxWDBpkjTG6ulmVuGTaFKkjgkKMhck85znsKvWt5byWsguwkcEACyl+D83qCAM46HOPzpxXcqW1jbvY4Q8RcbsgBHjPy5B3Ip6ggdiMcdeRmrdvdwIkK3LYkZRhSQcs3JUjC5VfX8ea5iW00+RV+zTMHwCrKTtC7cAKOVBXHOBwCfpUJGpxvFcKUuTIVDIwwBk4OMEfUZHqOM0X1sTsrnTw+RcRmKzLIrDeVB5A3YXtlcDB5BOKrXWTAqWxaKU/Lu7HH3Sc5B69elYkU975sm218l921tgDZ2gsoySASc47+gG7kYc41NIlNrI+xVyWJ3ElgVZeQwAU9Oc4A60mxHdm4kNiJZg8W4A8NwARhixCkEfTPH0q48sFsFkuZECs5Y5JIbYvDAqQScdM4z24NcVZapq72a2kdoZ1I5RSF8wjA44yo5zwOcZHfOoXaWQy3Ks6qpJXaxx8pIwOVG0YwOPpmlvsBpW2oefczyQruc4K5+UONv3gRnhWHUgZ9Kjslu0aeS6mKuWMm1FChWPG3qS2dpHp7ZNYYmikiNzpaAzD94yqpz0zkKPlxkHhvm6Vnxa94cLNpkpCSMd8rA4baT94ktj5sck9MYwc0Wsxq50zyzywR3FvHII5l4ZgEGSTkt8u7oBgYIyexxVmGe3ubd5IZTJGrgbnBxlWG5hj5l5yMEg7gT7VmQXem6sPsSy+UeAARkFSoxlTnPH3SAOPfNdLFp5kVbi3CxAqQpOAD0C5UAHBPqCfwqUr7ivfoQPczhVIDxseNzchoyM5C8YIAxzzVS2LR2KpIxWNWZyGBDEt6Hd1YZODwPXjFY0yPYzPDc3QdoE35AJy5P8GTubqBgfryalCXi2EplkJDKZNh2/KpHLZAB3EjOMgj8KRmzm/HviPTdM8PXtreyxo0iGIYZSdxXoAoYqSP7w4J/CvhfwFosPiTxo8lmnlwae6hlb5iWyFVVI9Dk5GOlfRnxW8QaXoGmLLqCLMkOZlUHaWnkXbECAxzyCTkc45rkvgpaXmg+CLjxDqGUm1CcyRg4OI89Sp7k8DPb61+dcc5m8PhmqT956Jeb/wCBc5MfX+r4WdRuzleK+e7PUdQllsrgWFsuwGQ7i3K7jjC56ZJ6/rW3oV1ceH0n8yFXdkCFlwSCByc8AA+g5xXGLG9zEslzuIDHeueWP1UL1AyRj8c13sUsMpVYC7b/AJtqjAGByVLA5U9Du5Ffg9eKjFU3r3Phacvfc4u3ZGSx0N1kvkWWVpWEbmIYAzgt83oeOQRzxUM1xotlbO0SzxMhUZb3yQQWALdOu446VpS6e8sQa2LSEYZgpwFKnG1QRyQDy3tVx5XuYCTvcKNi5BwqkkEBt24leuc1lzwVk22vUcabtaNkcq+oW13sLHICje7Zxk/Lx1/ya8s8U/DGDVGEmmRrBKq5ingYgZB3fMec/T8K9ki0zRHmP2yRowG/1ZTIY4BO7C5GT/dIJz1q0bQxkQ6S+EPOE5AOfmAU847dMiu7DZhLBzVTDNxfzsVTdajJVIy5ZLqtz5Ysz8XfCcjf2ZMbu3VfvRhowOmflb5SfbHPXtW9F8SPi9dW0llZ2rlnOFaMKxBI4KjcfvH0Fe46ra2d5at56v5a4XbkhS2OAcYOM8YIB/CqN1ZwLbwafZIsc7HJyAABgfKrKoxjNfYU+NcQ42qxUn+H9fce7S4xrxfLWgptdbHz2fCnxc19TeeJ53t0AyrSt5jbT2Cgjr0PBx1rtvCvws0nQZF1W/U3d6rAq2PNYkjIOwkKox9eeBXuNl4dBtDcZKKjFXVhwcnBJbg4APTnOa3GsrbSrq3i0+FWkYYUoSBgjIJILDt1IzXiY/i3FYm9Lmsuy0X3mGOzrFYyPLKXLHsv+AZ2haGIwt7rauykFAMqsa5P3lUDJIPGOvNdJpNtqrQ3EkkXlwSOcKwIYBT8qgdfY8c96sXNjeGc21ltDHltigAAgHBZSeM9hz2zWrbaNeW6AAAsykHnrjpzkn8zXxeIxaad5LU4cPStJNGNFpVzKoZdo2HKhvvZ57gDP0x0rtbIPDAFdmRcDIb8sZ9PQ1zcrPEdlxJhI2xIkXJyeOGO79auuIJEik09CQxBJkZiSMd8HGB+NcFe9RLmZ3RSR3kU1uQDEwfHUggj25x3PpUq2cpO+J+nJHYA8YyetYVi91CxSFcghRgKMD6DqBXUWdvM4Em4hCAGJz65546/SvEqR5ZWTOmN3oXdO0688vzUdTjJKnOcD65HX0r2L4aXepaXrYwF8uYhWBOM+4P9K80iliJXys7VHHHP69q9M8DxSy6spUEjcOCR+f8A+qvqOC3KObYSdFtS547b76r5q6Z3UYpbH1TH83U5qU9Kjj6Ae1SHpX9uRvbU1YtFFFMQUUUUAFFFFABRRRQAUUUUAM75qGVxHCzngKCam9q5TxhqK6b4Yvr9jtEULuT6ALk1MpKKcn0Kpx5pKK6s/mo/ac8T6j47/aJ1eSZmVRfSQRLkyfJCQq4VehOO+ccmt/wrZbYbyKBVmLyIFC8cR/MxLNyoU8ZOASe9eReJNRs7/wCIt3rYLNFcXLSAyE7izMXIJO7kcZHUjGcV7D4T1TV7fSLmOyChXbbvyoAUthscMCueAGAzjsa/MsfWcqjfn+p+zYen7OjGK6L+vxPS/tEWw/2OqmNthZdxWQjJbKnnKn7pPYDI96T6tfjUobKSJiyksynaHyDhCp3KoXnqMgjGeeKv6lfxLZRW9wY1uNu2IqFXlueM8E5HA4J965zRTe3l2qX8e8QZdn3Aty2VZiMdcHCDp3rgUtTSKs7s7LVr86fDFJMyxOSFWNj5hy5A3AHAJXoT3ryfUNYh1a/n8yQGOJioKFiMK3OApI+8PlAPQZzzWj4zu2tZo7RgRLPKog3bQRhT93AHGc9xzisJ7RhbW9siIH2kLsOAQMNkgknkfwk/SspPexpSikrno1tCLoFHjyzKHZ06FT824H5toHcDkZwabJJJb6mLuBlC26lOdxVk4JOB09QSD6YrHsLRQxurm4YGIZVgxVsHj5ickZBxtGAO/Nc7qOrZ1pTdy7rSFvn8sYLP9c+wyADk9e9Tr8yFu2h3jLxQ3h+MyhEW52ARiQnIPdiqnA4OQSACc8cGvrL9hX9my78X6mnxp8dxs9srlrJZFwGIOC2O3I469M55r5j+Bvwf8S/tC/FFbaRQthbSB7phgrHGWJ2ZJw2RkD8a/on8N6BpXhXRLbQNFiWC2tEEaIgwAAPT3r7bIcsjFe2kfHcR5s6a+q0Xq9zajQIoUcAdPoKfgduaUn0FA5GTX1yavY+DKlzbW13C1tdIsiOMFWGQQfY18ifFf9in4L/E8yX0uniyvH/5bW52MPxH8q+xcA9agaeGJSWZQB15rOooyXLOxrRrTpPmpSaZ+Mvj79jP46fDy3+3fD+7j8RWkGFS3lysqpjGBjaGBGMgEfSvnnVvF/i7waIdN+I2h3mkrHkeailo8ggAMrds8khs9Tg1/QDf+LPD2lr/AKddJHnpnv8ASvHPGviL4c+IbeSy1m0jvo29MZIPoR/I18hm2IyfDXniK8YP1X6HuYfiKtDSq7n5O6f8QvDV5Zi8OpQvBJlCqOGkQdCWQopUDsTg1u2vijR9SNvcWN5HcRsApYEltrDGNo4692xXafE/9mL4QeJ703/g+OfTpWzhkwoUgYxt6MD15wRyM18ceJfgZ8YfBMpTSFXVbbcXQwsA4OOQNzBskcfxD2r4aOfZViKzo4PEx5uz0T9Hsz6HB59hamknZn03d6zpjLMyQhiqbQkRyZJFGVKlvlzjjqf5VyV7qVxcXsTxq0kQwoVWDHdk5UL6KByxA9+ua+Vrjxh4z0a9+y6paXNoyq27ztyvlgFJztGcnqQB6Z5r07wn8R9JvLaKBybSdWPmMWXC5HzMFH3s454BH4V6CjOWrjdeVmvwbPbo1qb1i7nbarc6JFpM39oBpDKWlR1X95gt8oCghhkKwBB425PWpLCO2uAbzSSoEaNuWTJVZEJVmxv+YjBwABjGc5JFY4vvD17fLbz3UMixErGZNpaTzG3FGA2kdwBwcgknFdFJd6dDM66cqokikybSqhsks20E5LhsA5znng809FpLc6r30RhW88r67EY2eS2jBVltxzOSWA3MyDcqjdlRyfU9+ns7oWl9Fo9nELkKXOdwZRsYEKFXlODgDgHGSOwydNW0srNblbYmWNB5bOVB3MQzbQwABIAzjj0INdDpUNil6uqkLEZ8oJlVRtKOPkPlr1yePmyQec9KpPpcTnu7FbVX1SwW0MES+XF5iGNTvQpkEbmVVdeGwFPBPJBHX5L0eaXQPH99axqUhuhIV3kgMyk7sMQCQTnkD9K+z9eu5bmzt47ZTckzSFJlxEwwpJVlXJbkdcYJxnpivkT4vPc2Piix80qTE6ouSQCrgNlx6MxbJAGfbNduH95uL2ZCmnFS6o+idC1Gyj8MQXMNw/lwxMZUIV2HbaSM52kYCg5ORk9qzkW8tFfUNqyKucqgA+9jaOTgdhnnBGc1nfD8WC2l1eaxauCGYu0I8tFYdGAV2IwwyGHy5ySOpr1KbRY4tNka3UeZuCKCxJYlgCzMwXIAzyecYGa85x6M6JTSk0+pwcGnaXK11furxPIyod53cnJJyODnOMgn07VmyWkVtNJb2qcxEB4ZDjAIyAuF69s9B9a3P7LfTtHgiglZ5QxXfNtJRdzbWYDBOTxwSecVbCxve5/1kqKrKfuqcjIySec4OfpnrxWcotlRlYLFbq6RrjYJCE3lCG2MDwvpuC7uvSodJhmglit5IlheI4JYMVJbJBPPzFT0HYV1TT29hdRXB2SbFESqqqSQQGGc/wAXTAOQc8e2dqNvbahuurb7vLBiG5BYAAgjnnknPBzntktpcUZvVMv2cyypFLCd+AV3ckDBwNytkBgSeRj0rct9SU27TBfLmJBwwVQI/unkhsE55DCuenBtrb7Ei4O4+YzEFSM7iem3qckHHbntSHULrTmJaItFIwDz4AUMRnawLBstx7dKuL7GckdHbzuqt5rF1KqGYkqSVH3sDHQ44yOMVM8Opx3U063CyRrtKuozgYAwMqMlick4wMYHvWtZZ9Ru47h42SUgBkQ4UkdCGH3lI4I68VqWdqLSaSbzCgJC7RjOAQRzjJbHfOOeO1VHVmUmbjQiPTg8yBCsh3KR13Drj5c4AwTzXIzn7OFQlttw6oNuTgdwBg53Drg1tx6rbatG1ja/6QsJwXUqAM4YFWz0IIOBn60lxcQrJLHlmcIjfKCFDNkZXLcZI55I49app7szp+Zh67rNtoxt5mUl58L5agEqTwAvfCjGT6Ak1xP7J2q2ll8XNbgu1EpuJZPLdSxVWLNuKjjcSGwMngEn3p/jNPMe0tp18tYGN1POwJYIinIXJG4nhSAOFyTziqn7H9l5l3qXiOZWkMJ8hSSQFZxlmzn5nA6fLkevY+fnlf2GV4ipfol830PMzqcYYVzl5n6yeEfEg0zWo5IZA0cxAO3ocnkd+Qea+qIiGjDZzkda+BPAtywkMjjOZSATg4UccnAJxjJz1r7m0K4Nzo9vKTklBz68dafg7m06+HxGCqS0jK6XZPe3lc/N5tS1Rt0UUV+1GYUUUUAFFFFABRRRQAUUUUAFFFFABRRRQAUUUUAFFFFABRRRQAUUUUAFFFFABRRRQAUUUUAFFFFAH//W/fyiiigAooooAKKKKACiiigAooooAKKKKACiiigAooooAKKKKACiiigAooooAKKKKACiiigAooooAKKKD0oAib7pHrXzz8YL+P7Tb27H5Yzg88An1HcD3r6HI4r5M+JmoyxeIyp+ZTkbfqf/AK1fk3jFjnh8jdFfbkl8lr+gpu0WeR6hI4mMu4SAkDIGMEdwPx7VclUoEk+8p+7jGTjrwPzqe8RZZ1mVSjLj5SOCR6Ec4x0x+VZOqNfBTJZox4wFBJOM47V/JNudqJwKNm2c14g1VMNGTujYMjEgkBiOM+ncnvXmt9aeXeC2m3GCdT8hUKJMLxk5G3HXPU/Wu3nuj9t3aiRufCBdpyD9VGcjHXPt0rnEEWpzy3EkhIDBCzHAwDwWbIHX0ORX0eA/cpNbI8/Ezk5Xi9T5X+Ifwj1HREXxD4YM8cKHrIzBwG7AY3MMdMkk9sVieEPi3rziHwt47gaOWA/u59gjWYBgASpwyke34gV9a3UmuMzx2zpLHH8qmQl4j3YlW3HIxjO4fjXjnjnwVa+JfD80s2mNd3KrtSYMUkDY++HVuhYZ6HkDJxX6rwxxrWwajSxErq+9/wA7tf10PZwfEPJFUcYr+fX7zuLK3adYbizlkigmkDkCQhQSCDycswfnhjgdhVyOzh0uQkqUiClGVXJyxO0OAVxnjAJB49K+S/DvifWfA99HpN+kslisy5E8ZMkS8AEtgq2SOD0Ga9cstbmm8yXTLiUR8uYYiuCeM/N6c5IAHPQ1+34TPaWJipQ/zPep8tSPtKD5ovseiS3kx0ueMxx3S4V/MYquVK7XVm/vAElVHB7kE5rV02KwW0RNPUzvEdjsiqwCN94DPA2jBwCB15zXBW1zabPKvrbypZCSrxtujk29NwY4WTBxkegr0LStUinWFGkaOWMyBdgVkVTkKrKeA3GOozXtU8RGovcdyLMnh0+d4p7mwkEiiZlxMT+7HZU28AkY64OBgkVct7h1kaO8t2EqgKN2GQg8Fs4ZgQD1JIHamR3cQMvlzot3M3zzOSq5XrlBuUMvfrnnjpWlLbQGdYmiIGC4eEsyhiQoDfdAAByenHT0rdSuGtrM0IZ7nSBE8CqUYgMsgLKMcDbgEYYdeeo4HeoNRm1E258pklAbeBGASU3AsoYHIwemCemTiuSMl1bB0vn2bJgyqF2xqpUL8o+8wLEBl7HnPGamtrmOwjV7wsZZC4hWJmA3Y+YqmQpUgZIc9Rxz1L3YN2Io7yS0uHSdmX53RIpjhH34I2htx3gDPDEDr1FaFn9ivbuTT4gkUqcGMAYQgbj1UBT0zw361zn/AAkSQbYtSZLgyhUUbArNgZYZDAnjHQYBz2qXWrnTjcyLd20loZVwqbfvBQFBULgseOoXnHXpSuraId9NGdTqCm0t5Xt5WhmIVSdx8v5SCccfeGPvADPQ1Tj0q/vVnvLRgdykb5NrMxxuBJ2gKq8jIByMCuS06+tZbmIaDK4IQgW6SBg5+6yqHB2NnnHXrnHAqnL4h1xLM31whjZW8oqQ+zEfAzwAhCnI6ZHQ4FVe3QLOx6C9o9lbtbXlrI0qY3SRgEE54C7QW6HjgDHGalH2iyDmCVpJhjAlXbt/hKuy4yQefmHtznNYtl4i1W5uorkS208hQFlEhVTx/CH68HHAyM9auadrFzNrBF3aqgkY7dzYXywF7LuUlSQD3JI7VPNfoCb0NC9XUdVlFzKY2Kp95TkAnggtktgkcBQMknJHWsfbfvCluZFaJG3AtwQrDAIOOoBODwR+eaNzq32cRSTW86tt3gKQIsKCPUtg43DPXH4UtpqGqlpTYlz5ikFWKsS2AVbazcoM5wTnIyecVSfQd+5s2v8AaGn2UgaFnlQHJLB+jLnDEjnjjBwAOnFW5taltxFFJEyymUorMVUTEglsEg44HOBn05AJy1fz7aOSQNHDucS7gFUnaQQpwB14PfH51aRGm1AXsNsZjG6qzO52kLgM65OCAeD1yQTmkmurFzX0RVXUL27vWnZUm2gMCwbhwQuWz90DHGCTntVeC0luruO2a1SdtxVXCr8iAZ3GPHO37vPzdOalDXe0X05eBUVQcEAAlcDeCQW2k8cEcjHPRtnexabJ9mCOZZZAIV24MjIF2sx5Krzx05AyeOVJsWn2jf0qAWaC5mQxxlniG7cpzGeQVH3gDnA985zUV74ij1O6WHTHZpZGCoWjXyjuXd8zAFm29+flrIu77VbS1fUJv3kwwYlkDMsbKMnzWUlCTn5DnJ9qr6XrOn2scSWw82dsM28sGBfc3UDoTn5c+3bNJNP4iEzrpra10diJMtL5YRgp8xypKqNqgcqcnkdCetZV94nbwnZz30kLG2t1LiJIxvIwW2gFmJIGe/TpWLaz6vq+qTyarHJBGZCgdlKgCPBZwWAOCzDaQF6dMV8yfHP4qS+JNQ/4Vz4EBlCNiadMgcn5lVhzuOckjAHQcVx4vGRoU3OWlrm9ChKq3bRdX2Rwmoa1dfF3xKtlbCGKIAzTsuVVQM5VSSDkDjYDkk17nFp1q9raWdrLGiooWQMSuBkgADnJYD1yPeuV8FeFtF8I2RjEnmXcikyALuCHgkoxOcHOdwH0ruIrx1iks7WMRLEVbcyswCL1JBzkhjjO38e9fgXEGcSzDEc8X7q2/wA/8j8/4gzOnjK6pUXeENF523Z2um6j4U05TPCGkCZUYJODgjAORzg859+lRvrtvBGs8Z8tDnBcAEj+77kdqxYdHgubcXE0CguxIaPdhMdSwyd3B6jv2rehtdNsBbywQqyKxba3UsAducgqCD2HHrXxU6dJSu22zhp1ajVoJJEmmajHsuLiRXfYCz7eoDZA5DAE+5z9KtWz28kbyYdCCfmfJB45J6HPTgVestUmjspI44CDKf4flODycquGbnvmum0yOa+gKtGrE53BjxkHHB6nI+tcFeqoJ+7+J6MKcpJJs4i5uTJb5jjD7CANoIUgH36ZPpmrlit0tzHc29tEJcEoVPHIyQMBT+NehJY2cSbZ4uEJIIztAwMgD+lSNBYI4tlVgzDBUEZ4HRQOa43j0/dUSlhVf3n8jhr6y1OcGO9aN5I8OgU4BJ5ztO7JA4z0HPrVyxgv0tVlnkWMtGCR5YO4jqCc4C+hwDWhaaM1sZbXZtDEnD4YEngHHqB68VpJ4fkWNd+x9zZ5wCRjnoPyApzxcUrXFDCR5r2MC305LsGNiyb8szITljyMAk9OnSrR06zi2x2AZ2CjO4ksce4+Y5zXZ22kRRWyiIAFWGG9ATwNxz198VQuorTLRQtlnJHJGfpx1A9K5Fi3J2V7G/1aMUroxFumjDGIfKOWRT8y/of501r+eVDLOWUBQUAwAWPUg4JrQFvd/ZjbwAsV5Leme4OSMj0rc0zw8kdubi5ICyD7uM5Pt6Y/qaiVaEPekaRTexU0yK3uYhcyAMwxksOp4x+I966L5Uc4XeSDgMOcn3PWpYdOhtkIiDLt5YkYGR39KbNdBvltV564bJ6dcHOAa82dVzlpsXy2W5ZLSOioirz129vrVuxS6lYQRE71/h64Hv8A0rMUfKUddpIGAPU/QV2Hh/S5TE8ZJQHHIOefqf5ZrOlSdSXLFam1KDlJFi1s1jO2TLSMOueB9K+g/hbpBkDanKpURnauOAx9ffpXP+EvAo1JFeVcoDhyTnj0HoT3r6EsbG2063W1tECIg4Ar9+8MuAsRSr085xlowXwx6t935Loeio8peGAafTF60+v6GWwMKKKKYgooooAKKKKACiiigAoopmeeeKXoAnGa+ZP2rPGkvhH4H+I9RsnMdzHZNtK4JBchc/rXrfjHxtZ+GbB5VYO4H3QcmvzJ/as8ZX/if4Ua9dGUfNEoC44A3q23LEDrg5r8+4h48wuBxEMroLnqTaTs9Ip6Xb/Tc68Fb28Obuj8tfCkCXBmvGJUKGf5mOcuBtbcMdSerCvXPD8MbaO8k0rGUkIuCULDPClW25ZW+vrmvHPDayzxSQzjasyKrBgykjGVCkNjnk84XI9K9UsbkzSvHK0F1BZKpZGGG3fdHUfL7kZz9K8ivN8z5j9kjpFRR20txEumWVjqjZ2ud2ZPMxkDALYUk4OOow2ce1mxuYLHUZ3IURyqW3Krb1EZwAVPGSTxg8Y6YNcDeXt7qdxFeOUKljucKGJY4wpLDPGM7VzjORXVxTx6jJb/ANmO2ZlEaQuVUMQDu256Dg/MRg+lc0tgatuVdRtb69v/ALcWJt4yWQKQWDgcHoeDnJA/PFaVpJayxz3FxtU8Asw2ssZ+Y4wAOW49snnvWT4pntLI28BVdrMEdWA2jcCARhsHJzweDWU8AvytxDIFClo8IckhANxC4IUjk4A574PFZu9rsLt9DspJtP0TS2ujM2GcB4c5KhV+YKvO4jGckkLjPNeA6pr76lcRaXZIeW2QxquCfMbczHOS2QQAT+hrofG+qCytoktbgNLb52IwwSOg6YDY4Pzjv+XZfBDwFdNND42v4FYsxS2XAKqcfewc9A2VHY80VsXTwNB4ys9Oi7vp/wAE8POc4pZfQdSXxPZH33+zpFcfBfwULPR7dPt12VknkkJPOOAF4wV6deetfQqfG3xkYgs7xhiCwK8ZA9iSf1r5y0zUNca6jtHiKAkEFzxhSM88H1zitG58UQwF4LmCRgG2q2w89myTwAMc/SvyLF8W53WqNqvJJ9IuySv0PyWrj5YiUqsnuex3Pxh8X6hIP9M8nbxhRg49TknIqFPin4tUMh1RxtHVguRxkcbM9PWvC4H0+SKWZYCCuT1yAfQ5OMDoNueahtNUlnsWgt4kWWIAsuQCx/vFcDPXjHcZrz3m+Ztuf1qd/wDE/wDM5/rLvue9j4meJpoy39osoYZONoPPA4AHPfjn3rFuPF+vFADqc7DnO12XAxxnkV5w15DY2W+4iDNGhZdwzg8LwCcjb1BwMVkR6yBMJdRUKXJG7cMAEcFcDj17de55rknjswrpuWIm1/if+Y5Yh2u3/X3Hc3l/dXUylXaXJA8wvkE5PGcnp+p4qxFeXMUQW2UmQELgn5SCeecgHg54riLXXxC8sdrGqP8AfWVsgfKDkkEkgnj1pJ9YYRfZo4/MdkLMwPTkc4yCOnAx9a4J4apUl72vruZKtFe82dFqU9/YsbsM20jKKBxx1J5wPrWRJrX2zUoUGY5Ec4Ug8ZHBOc8j0OAa5u98a3LYEsbL8pzyCTkZJxx054OR6VRuNU1FHM8u1gFKI3GR82Bu6Fjz65x2rppYGSS5opfMxniVumdNqi6Fe7rfU4kuY1B3I5JUnGSNvTn/APVXz34o/Z88G+Ina60exW2GCY2ikKnJyccblODwODx156egX9tdpd+VeqqMThWYkjDKfmyBjJJ75xzS7NTTTo44psGM5VFXeUJPBJJGVPQZ798V7uAr4nA2lhqzj83YI51VptKLa9D5Pu/2WtZuZ1XSrtmlY7gr4IGDyqtnLFQc9AcdK4/VPh18ZPh9fpDbzLdKgBURyBsZHUK46L0PHX1r7lj07VLIieO4EF0JgCgBORgkLktgc9Dk+5qvcWXiC7lXS7l0kglUsziPByxywyDk4xkAY9ulfV4XjLGwl+9cJx81b7mejQ4wx1BfFzPzS/RnwLdz/E3ToFv9Q0+7JTej5QkkEqSpYZwBgYC44rrdJ+LHjTRoENlpEltFaKEbaGGFydoYsu4E5ID7gR9cV9XSWkE6Q2lpbuBHIVkZj8w24GFVurMccYI6g1uvphfTYxqVt8ysqqJlXZ6scEDaOOfl59TXqy41jFL2lCOvZ2/DU9LDeIWJ/wCXtBP0f/AZ83aP+0Imnp5Gq6dOkgVg7EASBnAGcn5uRjk8k4zmvFPiv4h8OeJ763uNGDom9DhgASQMMTxuB3fUEYOBX3lqUWm+Q2n3FisssgZQu35dgzg5PB2jpu7Yx2FfIfxU0zw3F4q0bT49kYkXzZixGGOcDpwMYOPy9K9fI+I6eMreyVJxdm97rRH1OU8UQzCfsOXlk+l7/wBfceneCY7e3vJ4gIwhRw204kbaQB8zEhuh2YKjPOMg16+plcRzWrSSiGMfLIzSEttLKpXcCSF6k5yecmvDNPtzZLLHpkphkuNhlzmRtirhihdv4c8EHHHQZrp9C15vtuNTQW21VMb722yHkEqG5JYKWKgYA4GMCvU501dLRn2c05K50PiO8hEyRSMkEsYG8F1UrGuCpBOWwCcYz6d6ydD0uC6WWS4DodruF+Uw7iQucfKSzLzz06c8EQmfSp0uodT2O05Lo0RYfdXcoTIJ3ZySAcdPSuj0+1uNKheZ2OChCq5yy8dsHAHoOevNSnroXbljYztJ06eWaObRVnljtiYXaYfMjxtwxAwFDA7VIznA7ZrqpktY7MXCXBYrkfJuHODuJYn5i2ckk8Yx0ArLXetlPewxMt1eIplUHAkYqBvYHoRj3INZNml5Kf7GuQ8ikq2dpxtC8IxDdGbJUjoMgjmkxav5HQXbRXdk0E7NbhdjM74bbuwwO0gjjrzx7nNS28MlvbPNcymGRsEtIB5a/wAJO1lwcgAjkck1z2o6lYKFmmKlmfYqkkEAtz0A3ckHBB6cjpXS2qxNDGt6RO+5pH25IXcQowT0AwCAvGM8VCW6Bp2RPBJI8cEkgLM74Vy20AMMbmXGOR9eT1wa2ZZ9P1u0ubWzXbIoCy/KR5mBnAY8bSBhjng5GDXmVxZ58SzvC0tqJUIS4R18uPaSQABzkknOT/Wuj0zV47WytLeGN7xpXMUoO1mRJFLM7N0JGRjtgitIrk2ZMoaXZ6DBco9mtnbRARLCzOB0GT8u5lbdgYODnB/WvM9WF7YadEbYs8kjlM/KWRlBZTtCqW+bhchjg5AzmvQLaERaUYraCOOO3jMcKRjMny8ABm67gOORnvXkXiCa51/THWeNYTBIGDOVjdgzlflZirDauVxuBOOMDFarmm1oRSXU5fx38Q1k8MXH2h4XJR12xKwQEjDKN5zuzgYAHGSQK9p/Z20hvDvwvshcIBcXyvOMDnEjYGWIBUlQAAc9OMg18d+O7e88TeLNI8KwXRu45AJGKDgxn5jtY/MSFXg7sEnv1r9LvDOnWunaJZaSbWVFt4lRN42j5VPDA5Pyt/Tg9a+L4/xio4GnhU9ZvmforpfifF8Y4lKEMNB9T23RYvstnA0ZAlYDOBzlu57jP/66+zvBiyL4ctg452/pmvjHQWFzHbW8AOZMRqABkdv58cV9z6RafYdNgtOhjRVOeuQOavwSw03iMXiPspRXzbv+SPkVsatFFFf0UIKKKKACiiigAooooAKKKKACiiigAooooAKKKKACiiigAooooAKKKKACiiigAooooAKKKKACiiigD//X/fyiiigAooooAKKKKACiiigAooooAKKKKACiiigAooooAKKKKACiiigAooooAKKKKACiiigAooooAKKKKAIXO0EV8j/ECP7R4jfcQsnO3dxwGI6d6+uyOcV8+/FDRXF6uoQDPmjaDjOCBxj6ivyDxly6ricmjUpa8kk36PT8CakeaNkfOcM0sk5t5iSVJBA4GT0OT25q/PaTPAnljcp4YKeMA446isti9ncspAJJJJbqP+A9cfQ1eN1vjBYsAR6gDI+v9TX8myi000efTlZPmKN/pcRhZriMEEEdsnbzjLDFed3hT7QsVgEDr8xDncuSMgAdOcE5xXqME5lG8APnOSx9DxiqlxYo1s0jR/M2SxwCfrnj164zXXhsTyaS1JlSU43ieUWjRtA0XkKokBXLEjJGSMdG79BjNc34hj1K0slgiicgsdrrkgdCBu5GO3Tp1NeoPai7QkLIWyF3kEYIPOSepx3Oa5u7aaSJ7RlV/KJVmUNgDs2BzjHY55r28PiPfulddjgrwXJZvXoeKXljbXzSR3Nqd+wM7MV8tRyGY4z8oPQAfhXnZ8GWNjJu0WZ9hkJZFPAGR8yhiCrDqCMdwa+kri3gNsttGnmhVDbiNoJPtn5ueQMc+lZZ8MWE6LAmIQSpCsuw57twcjPbP419Tgc9qYV89KTi/XQ5MLLFYV81CfyueNLazQxJatOL0S4IxlXGMnaUX5jx1PT3NaBnu7K3WIXDjblgsgyM9SMnbnjuN2K7rWfBFiNK3RTK0xkLgqxwCDxjGcHsSTzXLan4Tu7yxtZdSnkmXJ2ZCnapbO0sMEEDHbnoK/RMs8R4xinVjrtppfzPpKPE0tYYund90Z0/ieMarbm9CwXCkNCVVWGBxtLFdy7iMjkHjg1tv4hktfNSb77qUcqcBkJ+Utu3BiMdcZrjE0X+yL67LWYvfMX5VIVZEHTG3GWY9AQMCuFuPE0cchhfT9St4nIIRoPOCEHGFyBwexDcV9jh+KIYqHNQravpJJfkevRx1GteVKa9Ho/zSPovRfE12dHR5keOBU/duVXeQOoU4Chj0BHX61cPi2wmhNhbSyQbTtzOMszEhsMzc7wCNxA6/Svly58Z3Fq7GK5F0NuYxJE4ZWxwu0jKsD0YsV6DpVS48ZeJLG0jhZwiyIGm3szbCxzuVkJAHY5JIOc4Fe3T4joU4RhKTb8rHWqTkr6H1gNaa3JuUTyJZiu6UhVDH7oZeDlSMEEDn+KmPqlrpkCRanh7oDdsZgxJJGdoVfm+XuOfb1+Pz8Q/HTX1qklrZXUCyiRdjssjgDgEAnbnoQVA9uay/EPxc8e+G38tLS0tY5MtGGLzyMoX7oCHaDn+MkdDmuynxDhaj5Iy17dROkl8TS+Z9l3f9gzXszXkCQ3DgKo8vLYUAnJGRuU4252kjoBzVOG10V7OXUtSkE1tKwG5slspxlULBVLE4wepznOOPhWX46fEzU5VgttNNmZVRi1uGVmAPzY/h2tx16DOD3rprX4oeIbp5vsEF8ryqGODEqEJyFKsp4DZJwxOOPQ1vLOKMEpOX5GbcEtZx+9f5n2hrGiyGNWiRvs5ZSzeXyVbIC4ymPl/ujjGOaUaItjItrFeZjkQeYtwSQu4fKoVj0I56bvTivkGw+MfxXXdJoGJ5rfBaJogQsfBC/I+CGzzkHGMZzXNeIPjj8YhqK3lxY2gkVzuVmkWNcEqdwLng7ScoDg88jGcY5/RlLSWvy/VoweJor/l7H7z740uG7iuhGsiyKJsujkBVXbzsQk7RwOh9fbEMcc1prG20jiSQuzoHU8hvlJV2AORjoSflGenT8+l+PfxblvZLaK0S4vL2RFWO3kBeMAMVVOcgYOcE5JH4V0Nh8TPjzqEdxdQaRGvyxyTtjEgSPkAEsFXB7d+cgnNFXO6cF+8Vr+a/K/6lqpSkr+0j8mj7lPhy0n01l+zos8chkVVlUKdzBSrDt8pz9SBjJqN1ij022j04yW8khZQjgBsDP8AA3yjkgkc/dwSCTXxVafErxw+r2j3uk391Gjm7zCsJaXI2hiVVlZVbcpUDrt6Ec+uWfxH8S3Nxa3em6JqOxmc4vmikL54PAwAR3GBxnPTjN8Q4WnZ1Gl69jSMYy1jJfev8z3EaVes0R1OTcokMhSMLHujBVlVyMt1GcYUfMeoFdDpNnKdRuL2YBJCxyXUSBQ3zKF4K7FYkAAgAnkcivns/Ejx7dTzappeloZVARUmKhN3Zd4clVYEdARuzz6cNqfxW+Osl4lu+naZbBJlZV/eTtGwXIZypK5Gd2MdOo4qFxRhOZxU9vT/ADX5EudNO1SpFer/AK/rofUd9dXYtWt7PdPLtKLcOVQygybTuXLZVeeSOOgPNcbqvj7wd8P7Vbq41NPPkCrK6HdIdpOVG3qcgArxjPJPSvlqRvjDrE87alqEVvFJxII42UkAtwpZSxU8lcEAgV2Gi/DbSdFuba91Irdyw5ZFnXcSvyjcAC23OejHqO9edj+NMJQXu+8/LU5q+ZYLD6zqc3lHVml4o+IHjr4owDw94Tsv7M0mTfvkfhpMsOTwOGYngZJ5OO9XvDHw0Pg5xHdnzbuZ9kzKVVVyQGVSQzMcEZBx9BjNd7b2ctpfbtIdjaxEs/mBiTk5yHcfeA+VcDC810NhpOhX8sn9pysIkJliy45BOAwYdWwO/wB7k1+WZ/xZWxknbSHbd/Ox8vmWfVcbH2FCPJHt1fqzl/D8um2d7JexShrqPOTxuC5OWwCTx60641aVJduFRdwDNlizDk9cc+h6n2rsI7qzaeZNIsHZWByxUqNp+UEDPGcc4+tUntb1plu2iCKQN0LEgBgMZIXu3164PWvlPbKUnKcX82v6R4CouMbRa+RPYf2kyG+gtS2wnO9jjJAZSFI545DevbFdpoUS28q3M0bTu2NyuATjOM5xk+uOMVgWVzPdXEdndq1uI2388k5Hcg9MYFdvDZQ7xL5k5BAPzgr16cnORj6V42Mq7wasephofacrmlLPA0260TyRt2njAJz1XH3senH0qxaRiKITSTbmTJOB1xyRkE4Oe2OOtYUYe1kY2ip++PzbAGOSOxOe3XrULvJLcLE8i4QhSoxjI479PyrypU01ZPQ7+dLVnSEyTvuOWOMfKcYHbByM/XBGaP3UGZWXYTypOGyM4wQByfrVJdO1m8yscittIwOg298dhjtgV0qaK1yI0vQFIBOQMnP1Oa5ZyjCyckVGaeyM+2d5cJtyxB3NjAAB4CjvWiDNFItv/FtUjILDPuCcD8K1otNtraMRyElQAvUDgD19/amrd2kI2QKGxnGByMepJrjlWUn7iubKoZlvZX0hSaSQ8sOnygD0GMd+e9aiWUZz5uPqvU/lUK3dy7FgVUdgOT+ecCq24uu+VSGPc5Ue3aplzt3loS6l+hqw2thBbMCdo684wD6+tEWoptL4LBTwSRtyPp3rMEErQmCU4XJ6859MU61WRyY4MMRyS3T8cVnyJpuTuTzu+iLbMk7iRW6D7p4/yK0Ybd5GCgAnvnpz/s/4Vc0zSnl2rgGR/urjcCfavePCXwlvb1PP14tBFwVRGG4kevBGP1r6HIuFcdndT2WBptru9l6v+vQ7adC6uzyjQfDV9q10tvbRNIxHzMvRR659B6dfavobwx8NPsoU3pAQc4AwT/hXp+kaDpWi2y2emxCNVAA9eO5Pc1uKABgV/RHCnhRgsrjGtj37Spv1UV6K+vzOuK5SrZ2VvZwrb2yhEXoBV2jOKTrX6zCKirRVkAY5zS0UVYBRRRQAUUUUAFFFFABRRSH0oAbuNefeN/Gdj4ZszvcGYg7UBGSe1bXifXE0LSpL1iAUBPP+etfB3inxLdavq5mvWOJG+QknjB6V+UeI/HTyWl9QwWtaaev8q7+b7EVKigZXjjxnq2qXE7yygSv8pbPCqeoA/wAmvm7xtZT+K/Ams+GbaYyTtF8uDkggBlGBgnIHAB56V6t4o1NNjWhzszyp6n8uteYzGeFi9szQsF4ZFBbA5UsO5XsOuK/AcsqT9rHGVm3LmUrvq73/AKR5M8fOjWjVgr2Z+dnhhbyG8ns9UP2eeOHaiqAGJX+Ig855x0yfzFeoWNlc6Rowlnj86e6LcPlRuwCVLAA4xgAd/aul+Lvgc3eu/wDCTaNJuuoyA/kgBWz1YE5Ks3fnnJ715DceONasrQ6ZrFvNKLc4D5ZWBPClvl+VRxnp0r9xoYmljYqrh3v06ryP2nJ+IcLj6MHSqe8lqnZNM7uS0ub+ztxZIjCF/wB7IMAK/wB4hgDuAzx1zngVdjvLmS6NpYKsAg2bc4JUlcMMA5bHUEDqME1wekeP9B8uSaQbJJFCSGQZyAMcbcnPo3rzxW/qHxK03TrEW9izTzkggRBS2VxhWYEEAjlj36dc1qqUnLlUdv69D1Z4qCTbkkvVHVPpwur63t7hTawoxwzBQo/iJycAKQONx4PauA8VeNtNluTp3hlFiMZ2GZTlCAeDyOffoD1zVTUdN+IHje4jm1MtZ2wJj2HCk7j0VDhjkAA4wM17h4O+FmgeEpXi1Axzz7dzt/rGLMvAAB4AJ78Z5rjr5nh8FHnqPml/Kv1ex8bm/GmFwcbU5c0uy7/ieYeBfhr/AG/LHrGuRzPCXAKZHmtkblO3BITAwM/hwK+ybVLfRVVLNNgtnzGucBlIHGT1GOh21S0uW0s7RV092aZYjtQK0YB4BICg4wOTzg896ttAFg8tGfzFBZWLKWwMkAD5fl5z0yehr88znN6uYVearpFbLp9x+V43McTj6rr15b7LojTttclyYZADNKAwYEMMHPQDklf4iCBxg9qJ9dsZZ00/zXnKLnYsRUswO7kkYAzweeKktIHubNo4Qsk07ZDHIOAM/N9Dy2OD25qydKIuBNO8eRjkcBiuAAd2QVHOA2dpPGK+f/cJtvS3p/w5xynP+YxftZjAubmWZJdpHlHcCVJ6BjkAADGTz+dNhdHiMcV4omVSZNwKtxgYOMcKe/ua2pEuLULPbMXQLghtuWOMEcYOe+7n0xiqCWWqXVtMm2EkEEqY8gjqBgt1X1x6GtIzi12Xy/yOd1ZJ7lItLPF/pEpckkBiRgYAyOwI5z+fFdXp9nbXV8jwBAHIXCsCPlH90gH69eK520SexSOKaKMLIdinq24YyxY9BxgY54robS4jjZJlBBGfLdcAbjyfmXGTwcZz36VhXTtaBtRrxa946OWZdi2wRmAdmXauQcHqSF5B7Zz0qi0NjLOZd5JVQNzgDof7vfHqR6CspHlurwmLHz5IdjgYYHIUdgQdp7Zp0H2qNRIiMGkYrtXIBOD05xgYPU9R71wqlZaS1Ol1V1ReuNMsVnPmkMUHCkty2Dt3dvwHA9KuNo2nxWpEKcldwKsDz/tKBk89M8DA4rNkgXfsuU3srqiFRlwQc7gTlVyPc+vNEU1k2nxoqu7NJ5i4I4wcc+5/IGnKMkk+ZiU4roMktLJofLkUvIqhWLJkL04x6Y/pVyGZbSXcbItKFBRl7DjaARlOgOB+nNQySyR36scIQpaMArlSQFBJxjB7YpkUkl7axCVJXaPczE8DAwFHzAEZIBAx+nNXq1d6olTjfQ53XRca2Ht03RE4k272BIHcqOckZGffgVWnZrCxiMEzSvI6sU3HGDyq7cHAXr83Q49TXS3HkXqyKI0SeRSrCbPDdVyOg46ds57VQeaLTQsS73YsBuQDIYrgKCcgrkYwB19BXXRqvlUEtOxhUSleV0l3/wCAcrYx3N5eXErMR5bPM5Z8yDYM4Jb72GIxxgZ47U3U21O8Q273LXUQYE7AcBscKRwSBz25IzzXRa0bMeZHcu0k0kQgTcdrKpOdrKoznnaOvGM4rM0i8bRrG5iaJZCwQylDuy2doGVySQfXJHXHauyNTmSqxWvRHMvdk4X0II72LTrCO7V2UQAoGIYcMCCjEn3JO7B9q+PPHdrB4p+L89lcMBFplqgUMQgLNhguDn5Rv5x1A9zX0Z4stru18MX1zIPLuQ6hUVM7iWCsxbJGGHHUH1JPNfJngnVblNc1TXdSEjSXt0VbeVLb8narhvlYgDAXP8q+84Qwai62KTvZW++3/BP0bgPD+0k69vT/AIY9R0pLz7fL4dJ8uLyAwaIsxJ3/ADxqM9SCvA6jr0rtI9RsiuoX1yizxxE7GUZCxn5SxzyrI2Sp6noAc5rM8B6RFcTypHFJJFHIZfNZjmIlcKqliTtYEn2Nbk+g6Wt9d6L5nnXc6q8CIOXAOUZMhioXaQxb5ec5A6/WcivbofrUpq7RB4W0yDVtD/s6d0u1u2E0auir+7ZsB1VcFSuCw6DuK7Oe5WwH2e2KeYPMjZ8hiGHRg3fb0HTOfpWzotvoWhaXPfajax3F3HFtMu4nayrt8sMuMf7oB4PFcbe6VbHUT4tt5MRqkbNAMKpDEkl2YE8HlfypzguhEal5O5o6JqSaNbmygkklnmBQeeQoEhH3trZC7euRwO1ZCafKuls9vIgvIFVXk28Op+8GUscq3tjLYNTeIrnTNTtIGt7gwooZ0lUkEYwMMSWBHJ4XluQKzLXVtAi1+Hw1axOBgszkFmOCSzYUMCCWJDEjBzmsuR23NU+pzBjs5NOl1FrcXBVw0IVShLKGC/Kc7dx6kcZzmr1vp9/qaadczu1q9wu9FVsrH8pbGVGWI425x1x0rqba2gsLhZbSRY42fyWWUgMwwWKquThmA4wMmrlraWumwrfSyNDGFZucqVjc/LvZmO0jk46ljk56VUUuiB1NbxGR6dYafELXazCNjIWmdt/TO5cb8L3C8DgjOas6XplzYLv1GSW4kBGSm5gNzFs4HKrgYYcgH05rW0u4tyq3t8Y2WeAANGfMZg2ckhuCpGBgjIPJ4OK5C9/tgX1tYWNwttaIDIQyZknwxCoScbM4z8y5OMg4xVKDdnbX+vkZqV/dudReauJ70QLDL5cTBFlY+VECRgrlcMWB4JOAvY5qjqup2Wn6HqElzpyStbwu5lkfzEOBhSrNjDDOMfLjuDiuSluLO3t5Uu7iO0DsHneYhAQyAlcuQpdQcqFwRngFjXjHjrxld+Mr5PBHhBJrmF5dp27i1wynCll6BQoBIx1ya6qdLT2ktIo5MTiYUI6nY/s/eHJ/GPjK78d3qLawWqFbZXKhRJxgLuIyQucDtkde/wCgvhWG+lkiSX5m2DDsclQcngnuR+WMCvM/hL8PX8PaLaeHZbRTIYhLMwIyJGAYgkZAI4wPTivp3RdNgsJmkjB8yPjJBG3A+YHaDyBn8elfgvGefLH4yco/CtI9rL/Pc/Isdip4/FOvJ6LRHZ+DI4JPFVjbIcmJwBwc8Akkrzz2J5xX2jGMIAetfKHwzgjufFizk4MQJ25OVxkAHjj6Zr6zXGB61+1+C9BwymrVatzVH80oxX5plpW2H0UUV+wgFFFFABRRRQAUUUUAFFFFABRRRQAUUUUAFFFFABRRRQAUUUUAFFFFABRRRQAUUUUAFFFFABRRRQB//9D9/KKKKACiiigAooooAKKKKACiiigAooooAKKKKACiiigAooooAKKKKACiiigAooooAKKKKACiiigAooooAbnHFc9r+jw6xZG3k7jg+h65rouKacVx43BUsZRnhq6vGSs0NHw3448MX+i3oaYbTnIYY5Hb6VzkNra3UStdYUH5cnpntwQP5V9v674Z0rxDam11CMOh7dOfYjoa+avFvwsutFkN1YuzQnkOeoI6A45r+WeNvC/FZXKWNwF50b301lH17rzOKpQad4q6OEt7WPT1WPBAUnnaeR3/AM5qdpJLuRjAf3ZGNxwSM+4qG48+xLC8jL7Twx7+uemf1oilsZXJWQxOR91flIHv0yK/IuSzuwTSXKtBW04grIkoXGQQgAOD785/OsW48I6dK6yZO4HdgKGDEd8EHHuK6dLSRgDbyEKORkAgj1+hrIu7jVJZQsqqypwCOCPx75qoVXDWOhMqUGtUee3Hhd9xkjUxksGyowc5ySORj6elYVx4avTE0NyEKEklfmJOcnIAI49M161FNbt+6vG8txk5boeevFULgW87+TMqsoPPzZwD3rspZhVi02ccsNTafKeK/wDCLlLUQR4KDtkgg54IzxnPbmqMo1O2sfs8W0iJ8srFTkDpn0JJycgV72+nQQ2b/Z1ChwQSeeB79a5jUNL0eTTFsnViCwLAE5OOxPpXdQzXmdqiujFYBrbTQ8HvbG8uSLmeJoOMM3lgdeQM4OD0z69qxZba8lUwIm5iQSznbzjJIycYPAr6Mv5tPksG0+yhUKirt3AnAXrngtwOMHNee3D37SiVgDGpGWKk7yTn5QACCO/Ar2cNmDltFK22px1MH7PaVzx59LuJHH2iNQqZXgEsMckbiCB68cE8+9SDRdNnuFubK3hQbWO5wAygYwSQApz+J/Cu51J0n1FrmaEgMgKhgGGTnO4Z4PbBFTLYrNaiSeFIXCBWJ2kFTgMACchs9AMAV6qx0opSb/r9Tmgq6vGM/wBDz/T9GmlxqcIiGzdgbQAWA4UKp3NlRn7uKztM0u2k1Df5SO8gO/y48EZ5IY4XnI59PSvRY7DTY7Q2towczSggls4ZR95SoO1scDJH4jilezsYit1CQJD95wCcsOuQQFB/Ec9zVrHySdm7jlQqS1lJnEw+G7GbU0vr60M6TxjYjvuUZ/hCjcRzjkAD14qnd+E9B0rULiO6VogHRXhjYRMikdA3deeM4HXjnNehQJJwltOiNMgO5gQQwOcL1zgdcn2FUdRVpZ9ur3e51UBjtVwSMnlQTx9emOfSrp4+s38Wlu7vuifYJRu/xOIi8M6ZaaLdXFs8cccblcuwaUxu2cqxG3d26EdK51/DlhdzhRI3kxhRDCQkjHH3V+RdpXrnoc969Knksbq3W3QquMblRFABzlgoB+bcR09eaat3KrNHBEvOeAvK7eM5B+mM574rqp4+rG7vrd7mP1dN7rTy/wCAjhYNDub5bh9KlPmRhiymNRGi8MuwgH5tw+XnjGaz73Tr1IGsLVmnLLl5HGwkueQGKkkgEhj0xnjNeqG7e5kEFvMyxlFVg2FIKjGFBPIPXPHpmq8BtosmZi8YjLLsy5yTgqdwY9OwzTWZVbrmV/IylST+Kb+X+VzzvT7PVzdw3yRKJI4SGJI3bR1Cj5VTtzxnoMGulttK1MpDfSyNKsuUctgoVI5GM/Kq7Rj356mt63tRd25lFuTIuAGYsGZTyoOMkYGMAjnAyKjawu59PaLzGkG0hY1YLtC8gNjBJ5yeB05qKmMcnfRBGgl8LZw1tokbxMdSilLymNRvKpGArEK/A+YDPHfPJya7CLRbKzvY47ORdsjblRvn5HJyDg7evJ54xjFaFnAftCz3LKxEQQAMWOOp4YgMB2z9RSafb3M9zJdxqFkRgoZWbIXODzyeg4A49PWor4uUm7u1vu1NKdBaX3MthBb3BW2smmKnAKjHsy7So+VuOoJAqCa1XchntfLCyEhpSANoAw3IA6DB+U5xgV2s+i2sk8k/mSSEMGO9ihcbQAeCo4B7/N2pI7fRIZY5FiQqONjA7iG+Ylm6/Keg6nrmudYyK1SZ0Ki27Pb+vNlKS/uYbRIbUrGqttErAyDJ5DDHAzjpgYzjrU1pbPc3U9vcwAswyHZSshB77Wwqse+BwMfStvbNPCTbCNFLuwQjlscDkknnnJx17jpVyw067uAJoIypjbLOxVOQMKzKD1HT3PU8VxSrxUXsvmaRoubOcsvD13btJHZkb84IY9hyQWPYcYxWjb6MHujBchXaNCzMMnBI7FuBhvrW3a6RPHdvM0bM0edwYFiXxgsDgbh+PvW1bSRS3Z3qc7cbsEc7enTnmuOtjJ6tNPQ3jhVoYEOg3LLGqAqPvYIzgE5O44X/AArWPhr7U6tPuVgCCeR14yM5yD+ddHGGMqo4C8AEn17it1UQLgEseDuOcgnpmvIq4+p0OinTvotjlbXwtY24TeSwX5VBY4AA4J7ZrTj0C08oyWy/PnG5hgknueMfrXXWNvDvMlw3CjhQMgE9MjPeraKAMk+WDnO4nOc4xnmuCeNm3rI6lh+tzh7Z7yFgqAAY24xjP41f3Xs5ADH5eOMZx34x0rTcW1s5dyW3YJx0x2GSe/fimC9RoxHArEnowGR+GcZFQ5tu6RMINO0pFKKxMoBuDuH+0OoH9BVvMEa/IoJbOAOntxV6KKSVzlWLDBweAPXp06+tSCLbgHHB5KLuPH1IBqHNs2jSsZ0sdxKA8gZQRgFBjp1/GnQaSVBMwZVI+UZ/njpXQWlnJfRmCxjYgnLNjABH8jj0r1TQfhzfauUeRT5eeWOAMYx75zXrZVk2NzOao4Km5fI6KeH5tTx6z0q3+zbEDEE8ZBPTsa7Lw/8AD/VNYlxp8RUYGScbcnv7V9KaP8MtB09SZV3sSD6fyr0GysrWxiEFogRR2Ax+dfsXD3gxWnJVc4qWj/LHd+rOiNCK3OL8HeArDwzbDf8AvbhgNzn+Q+lehAYFJ0NOHSv37LMtw+X0I4TBwUYR2S/XzNGKAB0oGaWivRAKKKKACiiigAooooAKKKKACiiigAqPuBUlR0ug0eG/Gm8NvohgwcOQehI4znOOa+IrO9luJp0dTGDllAGSBnvzj6195fF3w9da1okdxaRmR7dizKoyzKRjj6Hmvi7+wjJG6RMV2ElsjGTnknkYx+lfyr4tUqtPOZVK692UY8r6aLZenU5MTFuSaPM9QgRpZLuRPMU7UVSQMqDkjv371h6jbl7P7NGzyKykNCxyfmOQVUkcj1HpXfarZ3VkiraRqXU7ssMgHuQCQT/nFYt7ZPq7qwQwsvLEdTnu3tkcDGK+Gw2KSUZ30PLqYeLk3JHlkmipAZLm/VZCy7VQBmCgKAMj2z6c5P0rzzXPAWkTq8gRLgHhlbqScbhyN34DHSvoO4tbBnja/RHwyJuU7SxXOCwGcAe9L/Z0SlvsnCMpbcgGOvPBI5XnJwTivaw+bToyUoN/ocdTB/yu3mj5W/4QrTUdRYWYjjLbdswUck8qGydpwA2RW/8A8IXbWFwb1YUjaVt4IXI455UADoQFGSe9evv5qkorSOkTlnRgpAJBDEZAJP09QKtW15ttWZICzBs7mwxABxhR6HAU8Zr05Z1Xlrf8Tjkq0m41akmvV/kcRZeGtP02OKeZ2kmRQCxAkU5ySQvRjnvk+xpTA95mFVbaNxKgY2j72VBA5OOR17jitucXmrSLshXYcbYgSx2kn5Rx6gZ7jk02TRp2IAJgkDhEER3EEqMtkjJGOCdo4z64rn9u5O9SWphNezVoQHpbmymR1LQCdQN5U8kddpbaWweD7U/UlS2kdU/fiQYBAAjPIyQc9VOehP8AWt86dbXUcUtyzI8TblI3bWOCWVQVBHqeAM8YNTw+G/IRWtrfesincvzEEeoODgjjAz26VwvEQTvJ/wBepulUS5UtO/8AwCtYySJAyrKiKoGCDghRknIPIxndxnOOcVUghiZv37GSRs+Xgqcgqeo4JA56Z5q/caZLFOq7VMjqrEAsAcHlSAuABjng960LUX4Ba4giOVxkFQIyPmG5SBxnp0z71jzxV5R6lpSk+Wat/XocxHJezNFCi4SNRGDkBCG5DMrHdwMjPoeM81fj0O5tbSfSRJvLqrM7MQQuSe2TwSB7105fUPM+zra7TIACc5BI5U+mD0Pb2ogXUML5qhCo+43dQDkcZzk92YY64rOWLk9kkVHD67mBY6VbWkiwRFpbgDcS+SeRgY+7xn7uc1PH4Vh85d4VSyguccnqANx6Y9vpWy9vqapJLFGpZtpVkzz22gDABz3zjg+tMmM4kjMjhejDAIOACO+QcnIHpisnXnJ3jLctUuXRoRIbm1t5Gsj5jcYwAoAGARgkcjkjHB7ZNSfaNSmbctuFwhCMrcZYDnBA49cc59c1Yie4mdomkDAf60SqVySeSv8ATkAdvSpftC2N2ttBIoLEZABySeRuzgg8fnzWDlK70TZai27JmCZbq0ecoCoYBSCfl3k4bPfnp938RVNXut6tBuefORNgkE7cng5zjoCOgwa6UTi3v/8AVsHx8+AGIHpn+8BjAAOfrToWNxGg2AjJ++OAcfLnrjr0P61r7ZxXwlKk77mNF/aAlW6vNpTaADtIIGM8huqg9ODz7U63v78gR2cJVFzuh6kBuM/Nj5sjOMEYHqRXXG3t4bkLIrKVBY7SQvIAJ57en3hmr1taW/2pnVMnBZeeCMdWB6Hsc9+aweLj1ia+wbODu72ePclwhYmMhQ3ByehVcc7ck5/KsuaCW48me5lXMCn5TyMHquOMMT1z+ddjLb2epSrbttUKxXBwSVPUDPJ9cjjHrS3ekxkeUEVjGMKGwASoA+8BlR7YJrWjiYwtpZnPyOTk90ebTT2U10GWb5kUAswJGeFO4r8pYH0wRjNZc9v5doUSRLV4JV3OihjkMT8xBAPP/wBc5r0G5t7yKQWsxcqQAAxUICOQwyrHcPfHSuG1LSYo2nN6WGZC5ZQR8x4DEjr0yCT+Vevh8RGTWv6/1+J52IsveMzxBpcOq+F1uIB9ruJcoWztZ2DMdykHJAOO+cA9K+C9et7rwrrwtZ2YAyfaInxhwxHIPYYLHOPQYz3/AEHOm2l5pcd2sJaWMgedM5jIJG0MANyk4xjpyfevPvGHwn03x5p9vLORsjhAinQqrAk9XHDMRyCBnmvruHM8pYCUqeIbcJPXy/T8EfU8M8RvLar5leMrX6v1PJ/h74/t/Km1BpFkjuiEmYuOMfKpVWKnJJy2OxJ5rt7XxPY2Oq7L1Ip5PkigljZlkMhPzD5jhUI4YZwdpOPT5e8T/A3xl4S1CW4sQZERiFlt3KsVA3HKZBPGN2AR9K5W21bxj4fItZi7EMw3OhDZPYMACpB7jBHSv0OjGjiEp4WspJ/efruFz3CYp89Gd7+f6PY+4Y47G78N3dkpgNpeSM4eMEGSQ9nKkEMDwW5HTFZeu+ILf+xX0y8mjb7SsMbDahEpcf6sI23acKdpHTAPXp8Y/wDCY+MVi2fbpwjDMis6sHbIIYkrkEYAwCO3Y1NJ4r1G7ZftQikaNhhQGwGC7QBjGMA4OPXriup4KWmt/md1PF018crfcfWdlJoA0u3lkht3vVJTcV8yONTgjcWYF9r47kZGc4FdXBPazalFcafICzRlZGZ1AhCk7jgggseMDjIxk96+M9L1HxfqEp/siN0jbChY0O3sqjLdeeMZ/Cu/0nwD8adTkTULIeVGcxK7SKgJUH5dyA44yMHoeOMCuOq6dFP21WMfVoyxGbYamnedvW3+Z75OLKxS51CdxuAEsUe8ZIUH5lGWXBLMpD56CuYu/iN4C062uWupmu5fMCqNyyBlKjcMqCOCTgDPOfw8+i+APizVbo3WvapEpZwj/K8jEcbiC2BgHjrjuD1A9Q039mfwppUUMmsfar9mbDpJKkMS/wCyRGOQ2MKSwGTwc151bO8tw+kqzb7RTf4v/gHiYjjPA0U3z8zXRf1/keXyfG62eT7FpFs9zEqsFUKCRt5VgMFgBgkHcMY6YFTR658YPEsn25Yl06G4GRLcYjzuYgNg5c55A2qQRnivq3w14E0DwgIptF0uK1uXz5MUABYKcZJZmYAlThizY7fXs9H0bSn1GO+v4IYpCFjyGMgAB5yHG0EZxnHrzivAxXG9GnzPDUdF1ev4L87s+WxniBUqXjg4Wfd/m7L8D5x8OfAeTXLy0n8ZXd1etOQVI/dRkKMsqg5YMOm5gOO3p9JaT4R8FeHIHt/DVuEa32uUjTMg5wu4ld/LDkA8/Su+lvNLW0lmjKSTROUXBOArHJIXC5Y9/wDCrtn4fNvqEOooyIZCG8tcsA3Xbt6swzkY4FfnuacTYrHNzxM5JdIrRfl2Pmq2LxWKlzYipzX7aJG14SsdSsrg3ks4YyrlmbocjONow3A6DqBxjrXoCx70EVugVl4HJC7ieAcckAcg5I55rP0yMy7bfzjmNVJcKQVxnG4f3f8AazzXf+FNAGraxFY25YrHguQMjHP4AE9+pr5vBYKvmWJhhqMLym0lb+unU7aEPZx5T1b4U6Bb2ds+oKdzPgBs8YB/LJNe3jGBWbpWnw6baJaxAKFAHHtWlwB61/aHDOTxyjL6WBjvFa+cnu/vOpK2g+iiivoACiiigAooooAKKKKACiiigAooooAKKKKACiiigAooooAKKKKACiiigAooooAKKKKACiiigAooooA//9H9/KKKKACiiigAooooAKKKKACiiigAooooAKKKKACiiigAooooAKKKKACiiigAooooAKKKKACiiigAooooAKKKKAEGMVXlijlXZIAQeoIzmrNM4xUSimmmtBo8n8QfDWyv5Teae3knH+rwCpPqAeleP6l4NvbIEXMYARsBsY6819b9aqXFnDcxmOVQQ3XjNfl/EXhVlmaSlXwy9lUlu4rRvzXT5WJ5E9z4vPh66AZ7f5iRuXrj8DWDNaThjC2VdeSORk/Tt/WvrPUPA0blpdPbymJyQeQT7Z6D2ryzV/B+pWMm84w3GDnk+2K/C+IvDPMcrblGm5x7x1Xr3RLoroeF+Swi+ZVyMgk8e9QGOJFBYbQcY44yfpXpt34el8oLdQAnPHB/Ug/0rJv9B/db4g30HPB68ZBr4Krga1J2qRa+85ZYeW6PNL5br7GyQybR/dY8ZHQj3rJgmuHi+zzAREYA+bIIPUMGyMn616M2gXbBdiMcnHPBA9zzVSPwwEYny2JVTu3AdOfT+dOHNCNpR/Aw9nUWxzPlhEQWwAYDaWHRc+vBP04rOfSZI1aeXpyB2PPXgD+tdSdDeNz5D5GCVDAgD1Ax61Va1jD+XJndxzn9R+PWpVVxvYmcW1aS1PNruw8iV5igO4D5GzgZPUED86w5NOuoxJOoZHbllBUge/zMMHNexf2fA5IdQcDkt3z2x6/0qqbBAN8USxrjLMAD8vYDArupZi477mX1e55F5N3cIkUaiNRxuTPHfbxu9PU8VN/ZCpl3BZSPvEMACOwXIyTnOea9UbRb+eFZMgljk7uWwTz82VByPanxaNeTPsuo1kRVyrE4UDpgBcjp2rpeYNq6GsMzx8W4dwzQqqcgZbcW6gYGFwenXn0rDfRSjPKQqvtIUfMFBPU4OMLwOxPrmvoGHRDbF5Y41BTJYgKAM/wgnng9/wAKyZbeE+YZFBYfwyZXqSSR6VdPNHF+7EzlhE9zyaLw5bWEEUjkykglVU7QXbjll5YYPpwKSXRrOIxSR7pthAKKSACvVVOd2TnJPtXoszxXn71ougwASSoA5IyOpAGentVK+jtZlVSioDn7o4weODxjnqT+RrZY+cmuZ6mMsPBLVHBPodlDck20LgjJWRTlue449T25HfjNPe2DXWYl3u+H3McDKjj7oYkk9+1dva+UJVtpSrRb12q2cnAAABwcfkc1WlubK1ud0S7JDhVOSBgA+nIyODxzWn1uTdtyVRjY4LUdIvbmZPIZlZ2ywyUHGB8xBJO3Pp+VQnRZbSIKxYMrlflO1SCCCVXnBPUk+ldlHqG2MebEWXdkkksAQDkEbunHHH41kS63JeFSEVEVSMsMHIOG6dh6Z/8ArdEK9aSSS0IVGEdUznv7MmYlJS/DZ3EEkhQcruJIYD371HDbanHMVgJjPBAbIVVGe59enrmtuGyvpNvkBd5HORxjOQqgbj+Z/KtSLTrq6uFW+QEgA71wTyce49gMY/GtZYnlTu9BOEehxcOmXjTGENzISWc8k5zgnsB1HGDXR6Tp3n7UuJAWPQDAGD0wcZGcnj0rei0KGJvLWPegJZsY/LGMnH4D1zWvZaaLXZM48wDBClSSM85P0PTpXLWxyasmOEFexkrpdptW1IyysQwwQARk9cngcnjOa6GztYjGERmKkhR2JIwTuA9c8Gr9tLFNHFEFKKGywKjcQOfmx2xnmtAy2kJCxAh9pPKgDDc8A5yR0FeTWxEpe6dkKUbFdLQOSkeQeM5z09uvX6VM0cdsAyrkk/wrxx1wcAfnTjctG5KQsAFztyeQP7vOMe+PwqW3a4dCScH7p43HA+9njHHp14rjk5Ja7F2jfQJIGKLMgJUgjcSDyPy557VLEL0S4XC5Od2OQPXHpW5FaRovnXLfLgZAOf8AgXGADn2qSKAPN5z/ACkt8uRlSAfw/wAK55T02N1Q2ZkFpihiaTyznrjn6kDP160yy3Sl1bedpALNjkHnAAP5+9dzH4fuZiksabgwyNg44PfHINdnp3gfW75ljWNuerYAwO2cg9P1r0sDlOLxb5MPRlJvayZvHDyb1Z5TDpJuplt1+Vex6Dj3OMVfh8NzlvItjufIXCj8cgjGR7k819NaR8LraOJXvVQOMdgT9DXbW3gvSbUhhHuI9TgflX6XlXhFmeIhGVe0E/vN44WK1bPkuHwTrM2FjjaUnse2K7fRvhPqdzIs17GoYYIy3T2JAr6dt9MtbcFI1Cr2AAArQRFjG1RX32U+DGBpSVTG1HJrotjRUorY888O/D3SdG/fSIJJG6g/dHrgV6BHFHCoSMAAcVZxmmYz0r9XyzJcJltNUsFTUUuyLuOwKWiivWJCiiigAooooAKKKKACiiigAooooAKKKKACiiigAooooAiZQ1fO3xJ+GWp3Vy2ueFAn3SZYDkbiOcjtk+nFfRmRTSDmvnuIuG8JnuGeExsdN01un3X9aicVJWZ+ckL+ZJ/Z14nkOpI2ONrDtgZ5Gaz7/SWaA/ZD8wG3bgnIB6H7q8etfffiXwT4d8WQG31i2Eh7P0Ye4I5rxLWvgndWTM2hXpC9Qsy7gf8AgQ5Hpjn1xX89Z14QZngpOeWv2kd+ifzTf5NnM6LSs1c+SZPCyXKmK8cxyKMDOCc4w3Y5/wA9aVPDF5bWflwlpFU55wwAODgN8vX6V7PqfgTxXp4B1G08xV4LRNuBHTjjPJ9a5Zhd2KFDC5PTpnP4ivz7MMDmWXv2eLpSj6qxj7OKeqPKrnwrqpj8vyskMP3jHBABySxGMnPPWs278K6gGVtmVyc44Jwcgjd056HdnFeqSXbCQiRii8DGDzz/ADqJ75wxyCG+nGM/nz+nSuFZhWg0rGUqEdzyxdB1KexNvI0gJb5UIAjyRnA6+wB44zUMujXOnxxyyzFSuG3OAo6g7QVDEZ7jk+gr1prpGmDAFmJ4I6MT3GB3qGaytr6TNx821iBgknpjnKke/Qc962hmVRy99aGboR3ueZR2l9bNJJayPIfvbUAGARndk88dME8nn3rR0201G7sZNoCyOwZSsgCkDgEcjPrkkV6JBplnAFcoCSpG48nPuvHXtgEZ60y406zulJmjV3UY3EdF7qACOnY5/ColmClpb5i9i1qcNPHbxXCwzFtowrHknLDGCoIHB5znqelVphHpkp8g7oR/qzuJkX5sbvmBzj0HYV3s8X2MrtRGbBUHPTjnB4I49uves54Rcb1mj35OAGwB8vqqjI+gzk8njNXDE3Wq0M3TV9TnJbZrq5WCWRQsikERfKQQchs8ALxU/wDZsP2SRLnLSNtwwUKGI7Bwoz+P5961LfShAu+KPBDYCtwwB7dGHTqAePxq95VyI5H8wsy4yMZJP97HJBPQDPFKWI1STF7HW5yhgF9bo4EySMQqPgoMfwgKBgt2PPuT2qT7NqkNySAGRQcux4OQMEgnj8AM/wA+litS6obwBmHA3AkAA8ZJ68n0H171YGneYyRSpujDnjdwcjPB9Pc88cVLxfQr2LON8lo41SRHWNcIzbW2SDGSQOe59eOuKqXOkwsN0JkeRsMSwyWJ4IxxnjkdxjNd2+nOy4lYsCTuwDkZzjLck5HXA61NLpyzOqRAkIv3+pB7kZGQff8ASn9dimrOxCou5y09tJbafGcpLGTxuBJHqASQDg47e/asaWK4sbQx20WTI+B87EkKeNrHkcnkYGPeu4m0hJJFQK6EMdxLcgDGCDtI9+BzjHubdroyo4kuWG4qFDFRwAMBiCTn3A60RxkYp8zuV7KT2POQb+6lSKUklQMkhSoH3du5hkknseR1qaGXUC4uVTK5O7qCMjtkfmT1rq3sHWSSGNAmejLgkn14wPqPXpWhHpLwQnftCbcEZ3ZJOPu4GBinPGQ2UUSqc9Wjz57W+n824tyrspyrJlMsDx0BGQD0A/GmqdRmCLcqVKkK5TkDGMcryCT37n8q9F/siaKIQNHkBT8ynbkgcYBB69809LC1gZJ1XB2hCrHOGHPT1z0Paj69G3wgsPK9jzmeO+muRHkMAMqo5K545+7jB6nPU4rDk0TUrhispDLyNgzjOOOuAQc9+letCK1urhZ7Zh8y4Zsckjpu+6cfTvzVEWdrFNJFCjEuSrMOo56YIxyOpPIrSnjnHZamc8JF/EzzSHSb8W8lk0xbYwZlYZ2dDjJChl7VgPZeXKbgSGBi4V0XEQA+6SVU4IwO2cDmvYruG1jjZYkZYzgkHdxnnOCcY4x19a5qHTLeeB9ymOM5LtjIIkYcKc5HGME9MV3UMe3dvqYywi0SONuNDk1C0C2s5jhiOevzthQFVW4PP8XfHFc/qHhPSLMT2dxat9jJj8xSAw3Lgjd1Yc9WByfevYo9AJWUzSSAKgOUOMEDGVyMAgdwPr61WVoZHFu4V42bDM2AXzk4bIXAB6Yzn0rooZrODtCbsv6+8JUNLx0Z4c/giGX7TJDpltPcyMRHuhV44wCOOVILEAZ6cdsjB6q/8F6hZaULe10q0DPFtLxBQAWXGAMKT04xzjAr02xksYo2htJDG7DZhRlkAyDtDZ5PGTnGO9V7uw1r+x5IrmZZJiwGB5gXYc8Z/HkgYHfNbyzqtOSjdLVb3/qwLDu2s5O55tL4TuLWytbe3iwxdEZQOJFYj+6dpGeDnPTNdBq2h3yT/wBn2DNZQxgBhGxBYbc5GQV3bsDK5681qWNtqEU1q7QPIiqG+XLNHk85GeAf72M4xzV65sdQd7kCJjGwIXhRktzx0YLxxzz1NRPHzclzSWlyfYKz1fzOctPDTagHS/8APiWPBkMv+snYggdGG5QOhwAODnPFMtLHSI7fZeEy+XJufMmTuOGKh2LAhQBgBucYAzXav4R13WLNYLtvLaMMy8qWVNvQEZO33OPb1rYsvh5IsP2qB3kAClV4wQg4BLEjcM8kAD1zXPLMYNNTqfJf5hHBS0cInIX+rpdM1xaW6vE6gK8nygJkElQRuyCOTx9O9bNnpehXsvnlGE0mJHRRkk8lcg7Tj06+/qemXwjNNA8MsYU7ww2nr074/wAM11NpoES7mRfLA+UqOoAGPc59Oa8mtjoRjy09GdFHCS5rzRj6XpNlpqM9tDE2VONwG9yejHrjk8Ln8q63SNCdnaSVSCNvXA46k9Twf/rVs6ZpMECeZIFXyicuxwOOnJPGfYV1ui6Nq/iCYW9lC6QdGkYYzn0PB461GBwOJzGqqVCDnKXRf1p6nsUqUY7bEWn6PJdXUem6KN80gyT/AAqOhZsAcY+6K+lPC/hmx0K0URRgSsBvcj5mI7mm+FPCll4XszBbjc7nczHGSeg59q61RtXFf1NwDwHTySksVi0pV5L5RXaP6v5LQ60urJAMUtFFfpiGFFFFMAooooAKKKKACiiigAooooAKKKKACiiigAooooAKKKKACiiigAooooAKKKKACiiigAooooAKKKKAP//S/fyiiigAooooAKKKKACiiigAooooAKKKKACiiigAooooAKKKKACiiigAooooAKKKKACiiigAooooAKKKKACiiigAooooAKKKKACq7xo6lXG4HsanHSm4yKTV0NGBcaBYTENtwe+M4P5VzOoeBrec7tinHIx8pGPcYr0UCl4PavHxmQ4HFpqvSi7+SC541J8Pr4MZEkBHJw3OCfTpWDJ4J1ZThoxhTnIIH8/5V9BDPakKE9ea+TreGGT1HeEZR9H/AJplcx8v3el3lmx+2W5Cgckr/IgVzN7o0F+29QyY5+U8YHTPWvr97aCQHeobPUEDmsWbwxo0w5gVc/3Rj+VfIZp4ORqN/VKya7SWv3r/ACJaUlZo+OP7H3yEMzKqjnJA5Axnv+fpVK7tfJDDLAHkdCuB689fc819Y3Xw60uWUSqzAZyVPI/M5NZ918NLCdCoxg9e2a+GxXg7m0FL2Si+1v0M3SXQ+VIXzgluFJA28kjHPXqKvi5hhLPCN2AW6cAY7Ag8V73cfCJsiW2nGRjCsDjHcZz3+lZ//Crb+PMmUZm9QTgDsOn614NXwzz6g+X6v91mv8xKDWiPA5tQ87zE2bRz82duAf544zWa7yzJsZQSo64AAzn06Z69a90uPhvr6x7IgrAdOMH3wfesSTwHrVuhRbZSWPzHsPpk9vevExHCObUHaph5/wDgLIlSk9zxCfTD5jyNEzgjAw2ATj06/j2qFdBu5lJSLA5XgYxgcHJyenB/pXtMXhHWY2YvCxZhg4w3p27Dvx3q1a+HL+UiN4XyARuwQCPTgZye5zU0shzB2UqUl/26zL6jGTuzxF/D5jkVN7xyKvAHBbnjg9RWenh6QMweQbSMqM5IJ47YPrwePevoSfwssjBkiUyYA69CMjB6fhkGs1/C4iVUhgztyCDz9exGRnjgU6mTY6k/hb+RTwEeh8/y6HcM3meWQOMqOPT+HJxz9al/sgv+52bdo5HAAI9e5wfUCvYz4UullMzLnPJPI5HHXOB+VSw+GUikUyMS2RuAXknuTjr1rmjhMXJ25H+Jl/Zyb2PEofD8jvuMYI6nPUdj1zkE9uPrWuvhmJJSrk7mwQAeox69TyenFe02vhGEqxKtJzywBwO+cHipYfDBiztVpCCTnb1yeOAB+hx7V1f2PjpJaNFwy6K3PGrXw88BCY8sdNxHbrwe/wCX41KukSJcieFjIvPyrxlh1IAA4B9TXt9r4avXnzFbsxGRnaeM9TgYAGOABWnZ+Br67nkLIVbruIbGe3AxiuvCcKZliZcsKMm3/df4PY0WCiloeNjTF3kTsSSflPocc5OB6njGami8NIgWONScgMSxycdc4A4HoM17rafD/X5AfOjVCvTccgjuTznJro7X4YSNJ5s8wTPUKMnH1JzXvYXw0zXEK0aMl66GsaEbao+c49AdpVSNcbuWGMkDuSeTyO1alr4QaQqI42kOd2FB+m7AOCccYyPxr6csfhvolq4klLysCT8xwPyFdjBpNlbACGNVA7AAfyr6/LfBjETfNjaij5LV/wCRfs4JWSPmLTPhnqkilhCsQPUMDyO3Xv8AgK77TfhmN6veYcgAAkEAD0xz09jXtqxIowAOOntUmCBiv0DK/CrJ8HKM5xc2u70+5BZHPWfhzTrS1W1jjUKoAwvA+vrmtqG1itk2QqFA7CrOMdaMYr9Aw+AoYdJUaajbayHcFp1IBilrtQgooopgFFFFABRRRQAUUUUAFFFFABRRRQAUUUUAFFFFABRRRQAUUUUAFFFFABRRRQAUhwfelooArvDG42uoP4VhX3hfRL8YubdGI6HaMj6V0XT3pCOM1hUoU6qtUimvNXX4jsjy7UPhT4cus+WhjJ6AHI/I5rh7r4GQSOxguDz03KuB/WvorbzS4HevmsXwTk2Lk5VsLG77Ll/9JaIdOLPmEfAe8kYLPdoEzk4Uk8dMc8e5zVB/gLq8DHyLiN13Z6kcepBHX6GvqwjHWjIrxqnhXw9Nf7u16Sl/mL2UOx8uwfAbUT/r7iJMDquSc9ACMDgD3NOm+At5HzZ3SOezMCpH5bvqOa+ocUpI6Gp/4hTw/Zx9g/8AwOX+Yezja1j5WPwL1mRj5k0ONuB1OfUEHAx3/pUqfA3UVbPnqCxyxAznjuS2T7c19Q07gdqul4W8PwVlh2/WUv8AMn2EOqPmyH4GKsYWWdt4H3lGBk/jkc9faqF18B7tVMljcqzjBxIOCR6EFtv0wfrX1D+NNPvmuifhpw/KDp/VEvO8r/8ApQewgz5GPwg8RRAIwRgcDPIHuTn/AAPGaqL8K/FzTlIYFKj5c5AHHoDk4/Ec+1fYm09Rj8aeFxXh1fBvIanSa9Jf5piVGK2PkYfCXxU6KsuxcDG3GVIHTJ5Of/rVbh+EuvpGThVYDK4BOc9eeBn0zX1dijbVU/BvIIqzjJ+sv8kh+xifKlr8LdaIHmx4wTyy8kkegP8AWppPgtqtygLzbWGeoOOccYBxX1IFIowR1raHhDw/HelJ/wDb8v8AMr2atY+U3+CGsKP3UwOO3Iz+ORVE/BjxOp3KyDqNu4gEcYr687c035h0ol4Q5BLanJf9vMz+rxPjk/CDxTbD5ApJJJ+fAyT1zgnP8u1c/cfDLxVAqg2jyqM5CEHBPYc4x9a+5gDTdi1x1/BnI5/w3OPpJP8ANMHhon5/3HgfULdSZ7WZdmOXVsAHPYA9cDvWMPDt7bkjy9oDDkn34IHHBzz6elfonJbRSLtlUMD2IH+FY1x4Z0q5TZJEF6/d46+1fN4zwStd4PFXXaS/yf6EvCQZ8CS6PdecUwCFONwK446fMAD37j61BDpbQQZkUAqNrHB9euenX0r7huPhn4ZuGLGMqxxypx09ulcvq/wV0TUYvKhmeL3HOfrz/LFfLYvwczmmv3EoS9Hb8yJYVLWJ8ZRRK2oM5JwuAQVxyeo5+vXHNRtPaXV2jZGIxglQByD3B+8vr7elfQmo/ALXogjaVeI5QBfnGMgdcjuT7muSPwf8VaaNl1ZGbk4aJ1x65IyPwr5XF8FZzg2/aYSWml0r/PS5ySoVeqPPEVRdu0JSCPYVVjhRksMjoOD6jntRdOkw3+Urxw5wrHLDjBxgk544POcV3Vx8PNfZPLGnzN8uAWAyDtwR3AHf1z0rNk+H3ieB18iyc7uTliOfQ9M+hHcV5CyPMW1fDTv/AIJf5G1pR05TJim0426sGdCcJhTjAIzjnJHvgd+1Wp/lmhFqFH3lXIVimeCVIJ4IA4I5Hfnmyfh745kugGsOBjDqQFHOecsD9c/hW7B8O/GgwrWqsSRkmQZPI6D+vpW8eF83qPlpYabf+FjjUk+lvkcEvnTzMIVEZABGAPugdAD0A6cVujULwygGMBTkb+h59ivP6V3UHwy8U3C7njhjYjcQzbun+6uBXe6B8LtQMpl1XyWU4KhQWwO+dwUew4r1cJ4cZ9ipqH1ZxT3crK343HCMmzxK2tb2WZUaNpHYZYKpHQADgf5Ndpp3hLxReFI7G1K54ZpOAPfPU19DaX4JttMkMsMabjgFjgE4+grqYdJWJcl2Oe2en04/pX6LlHgo3yzzSs/NRsvxsdMaXc8n0H4YW9vKtxqn+kylslTxGo7ADvgdM17LBbRW6iOEbQBj8Pb0qWKCOIERjGam+7X7PkXDOByWl7HAwtfd7t/Pc2SS2HAYpaKK+hQBRRRTAKKKKACiiigAooooAKKKKACiiigAooooAKKKKACiiigAooooAKKKKACiiigAooooAKKKKACiiigAooooA//T/fyiiigAooooAKKKKACiiigAooooAKKKKACiiigAooooAKKKKACiiigAooooAKKKKACiiigAooooAKKKKACiiigAooooAKKKKACiiigAooooAKKKKACiiigApAMUtFADOO5pSKXApaSAZtGetGARyP60/Aoo9QITBFndtGfpUfkQnqo/KrVMyPSlyrsNMz5NK0+YfvYkbBzyKYdG0tzl4VJ+lan40fLWLw1OXxQX3ILsyF0PS0+7Cv5A/wA6lGl2AI2RKNvTjp9K08Ck+apWEoranFfJf5BcpCwtRwEUD0wMU9LW3T7iKPwFW8Ckx7Vt7OPRILsi8iPqRS7MD6VNRVKCWwXGlfShadRTsIPeiiimAUUUUAFFFFABRRRQAUUUUAFFFFABRRRQAUUUUAFFFFABRRRQAUUUUAFFFFABRRRQAUUUUAFFFFABRRRQAUUUUAFFFFABRRRQAUUUUAFFFFABRRRQAUUUUAFFFFABRRRQAUUUUAFFFFABRRRQAUmKWigApp6806kxzmgCNlPrSBeOalIB60YFJLuO4zaMdc0mwEcgfjUmBS0WXYRAYkIGVHHtSeUuc4GR7VPjPWjAosh3IBEvUAflUuDT6aeKa8guKM96QsAM0uOMUgUCgQFv7vNKM96WigAooooAKKKKACiiigAooooAKKKKACiiigAooooAKKKKACiiigAooooAKKKKACiiigAooooAKKKKACiiigAooooAKKKKAP/U/fy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1f38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5zS0UUAFFFFABRRRQAUUUUAFFFFABRRRQAUUUUAFFFFABRRRQAUUUUAFFFFABRRRQAUUUUAFFFFABRRRQAUUUUAFFFFABRRRQAUUUUAFFFFABRRRQAUUUUAFFFFABRRRQAUUUUAFFFFABRRRQAUUUUAFFFFABRRRQAUUUUAf/1v38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9f9/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D888A08-AE06-4C47-9C06-44D28C005A23}"/>
              </a:ext>
            </a:extLst>
          </p:cNvPr>
          <p:cNvSpPr txBox="1"/>
          <p:nvPr/>
        </p:nvSpPr>
        <p:spPr>
          <a:xfrm>
            <a:off x="442392" y="490204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東西２．４</a:t>
            </a:r>
            <a:r>
              <a:rPr kumimoji="1" lang="en-US" altLang="ja-JP" dirty="0"/>
              <a:t>km  </a:t>
            </a:r>
            <a:r>
              <a:rPr kumimoji="1" lang="ja-JP" altLang="en-US" dirty="0"/>
              <a:t>南北３</a:t>
            </a:r>
            <a:r>
              <a:rPr kumimoji="1" lang="en-US" altLang="ja-JP" dirty="0"/>
              <a:t>km </a:t>
            </a:r>
          </a:p>
          <a:p>
            <a:r>
              <a:rPr kumimoji="1" lang="en-US" altLang="ja-JP" dirty="0"/>
              <a:t> </a:t>
            </a:r>
            <a:r>
              <a:rPr kumimoji="1" lang="ja-JP" altLang="en-US" dirty="0"/>
              <a:t>面積６．５９㎢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43C54836-B2D1-4F8F-8993-AF85F8EE2B99}"/>
              </a:ext>
            </a:extLst>
          </p:cNvPr>
          <p:cNvSpPr txBox="1"/>
          <p:nvPr/>
        </p:nvSpPr>
        <p:spPr>
          <a:xfrm>
            <a:off x="442392" y="556321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人口　</a:t>
            </a:r>
            <a:r>
              <a:rPr kumimoji="1" lang="ja-JP" altLang="en-US" dirty="0" smtClean="0"/>
              <a:t>約３万２千人</a:t>
            </a:r>
            <a:endParaRPr kumimoji="1" lang="en-US" altLang="ja-JP" dirty="0" smtClean="0"/>
          </a:p>
          <a:p>
            <a:r>
              <a:rPr lang="ja-JP" altLang="en-US" dirty="0" smtClean="0"/>
              <a:t>（２０１８年９月現在）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552" y="1410082"/>
            <a:ext cx="1537711" cy="23040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1408704"/>
            <a:ext cx="1504088" cy="230544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36" y="4005064"/>
            <a:ext cx="3402155" cy="24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大治町人権教育推進実行委員会の組織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33981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ja-JP" altLang="en-US" sz="2000" dirty="0"/>
              <a:t>　・　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教育部長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人権擁護委員代表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幼稚園長代表　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学校長代表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読み語りサークルたんぽぽ　２名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学識経験者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学校支援地域コーディネーター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教育委員会社会教育課課長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社会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教育課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主事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endParaRPr kumimoji="1" lang="en-US" altLang="ja-JP" sz="2400" dirty="0"/>
          </a:p>
          <a:p>
            <a:pPr marL="109728" indent="0">
              <a:buNone/>
            </a:pPr>
            <a:endParaRPr kumimoji="1" lang="en-US" altLang="ja-JP" sz="2400" dirty="0"/>
          </a:p>
          <a:p>
            <a:pPr marL="109728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19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F55A8C3-59FA-4DC1-9A88-333A4733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81944"/>
          </a:xfrm>
        </p:spPr>
        <p:txBody>
          <a:bodyPr>
            <a:normAutofit fontScale="90000"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テーマ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自分を大切に　他者を大切に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3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～「ロバのロバちゃん」の人形劇を通して～</a:t>
            </a:r>
            <a:r>
              <a:rPr kumimoji="1" lang="en-US" altLang="ja-JP" sz="33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3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33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0B70877C-302B-493E-B982-D0D77515B116}"/>
              </a:ext>
            </a:extLst>
          </p:cNvPr>
          <p:cNvSpPr txBox="1"/>
          <p:nvPr/>
        </p:nvSpPr>
        <p:spPr>
          <a:xfrm>
            <a:off x="457200" y="298027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テーマ設定の理由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2B9DB8E3-1564-4251-ACDC-D7E04361B179}"/>
              </a:ext>
            </a:extLst>
          </p:cNvPr>
          <p:cNvSpPr txBox="1"/>
          <p:nvPr/>
        </p:nvSpPr>
        <p:spPr>
          <a:xfrm>
            <a:off x="577143" y="39356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他人の目を気にしすぎ、自分の内面に目がいかない。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09DF1E1-1497-4A34-9001-7A25F0736433}"/>
              </a:ext>
            </a:extLst>
          </p:cNvPr>
          <p:cNvSpPr txBox="1"/>
          <p:nvPr/>
        </p:nvSpPr>
        <p:spPr>
          <a:xfrm>
            <a:off x="577143" y="3497271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スマホやゲームなどに囲まれての生活で人間関係が希薄である。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xmlns="" id="{35437F89-1EE8-4377-95D6-1EA0374D14A7}"/>
              </a:ext>
            </a:extLst>
          </p:cNvPr>
          <p:cNvSpPr/>
          <p:nvPr/>
        </p:nvSpPr>
        <p:spPr>
          <a:xfrm>
            <a:off x="2483768" y="4685732"/>
            <a:ext cx="432048" cy="54346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B97F9D0-BFF6-4A40-8DFE-EE95D8AB3753}"/>
              </a:ext>
            </a:extLst>
          </p:cNvPr>
          <p:cNvSpPr txBox="1"/>
          <p:nvPr/>
        </p:nvSpPr>
        <p:spPr>
          <a:xfrm>
            <a:off x="683568" y="572516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自分の良さ、他人の良さを認める心の育成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2B8F896F-5CFB-4FD2-8A76-5BDEC43D9E0C}"/>
              </a:ext>
            </a:extLst>
          </p:cNvPr>
          <p:cNvSpPr txBox="1"/>
          <p:nvPr/>
        </p:nvSpPr>
        <p:spPr>
          <a:xfrm>
            <a:off x="3563888" y="4685732"/>
            <a:ext cx="512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絵本の「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ロバのロバ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ちゃん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」を人形劇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人権に関する本の紹介リーフレット作成</a:t>
            </a:r>
          </a:p>
        </p:txBody>
      </p:sp>
    </p:spTree>
    <p:extLst>
      <p:ext uri="{BB962C8B-B14F-4D97-AF65-F5344CB8AC3E}">
        <p14:creationId xmlns:p14="http://schemas.microsoft.com/office/powerpoint/2010/main" val="4153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F51C866-A4C9-4AA0-9EAF-2E0FD921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事業経過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9C6B53A-B5BE-426B-9E26-A25816BD7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8362"/>
            <a:ext cx="8272732" cy="436617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実行委員会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の開催（３回）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事業計画の立案・事業内容の確認・事業内容の結果考察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人形劇の上演（３小学校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１幼稚園）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３小学校の２年生３２１名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１幼稚園年長組７５名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人形劇観劇後のアンケートによる考察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３小学校２年生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教員１１名対象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人権に関する絵本の紹介リーフレット作成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２００部作成　公民館・図書館・学校に配布、設置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4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06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ja-JP" altLang="en-US" sz="3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「ロバのロバちゃん」の人形劇上演の実際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kumimoji="1" lang="en-US" altLang="ja-JP" sz="2400" dirty="0"/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45840" y="1461968"/>
            <a:ext cx="8640960" cy="511256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読み語りサークルたんぽぽ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・設立　１９９５年４月（１０名で活動）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・活動　週１回大治南小、月１回児童センターで読み聞かせ　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・平成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２９年度　文部科学大臣表彰　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en-US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            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「子ども読書活動優秀実践団体」受賞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endParaRPr lang="en-US" altLang="ja-JP" sz="2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「ロバのロバちゃんあらすじ」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　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ロバのロバちゃんは馬のパットくんのような耳がほしくて</a:t>
            </a:r>
            <a:r>
              <a:rPr lang="ja-JP" altLang="en-US" sz="2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悩ん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でいる。そこで農場の友達に相談して言われるが</a:t>
            </a:r>
            <a:r>
              <a:rPr lang="ja-JP" altLang="en-US" sz="2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ままに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、耳を犬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のように垂らしてみたり、羊のように横にしたり、豚のように前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に倒してみたり。でも馴れない耳の形に、そのつど酷い目にあう</a:t>
            </a:r>
            <a:r>
              <a:rPr lang="ja-JP" altLang="en-US" sz="2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かり。ロバちゃんは、どうなっていくのか。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000" dirty="0"/>
              <a:t>　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52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856872"/>
            <a:ext cx="4392488" cy="24707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399965B-FCD6-474A-928A-BA0243F7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75" y="764704"/>
            <a:ext cx="4330824" cy="10668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観劇中の子どもの様子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273" y="2132856"/>
            <a:ext cx="4652104" cy="26088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573016"/>
            <a:ext cx="4748629" cy="26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B9215A7-BD6E-4310-AF26-F7739B33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84" y="836712"/>
            <a:ext cx="6551988" cy="79702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アンケート</a:t>
            </a:r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r>
              <a:rPr kumimoji="1"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（小学校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２年生　３２１名）</a:t>
            </a:r>
            <a:endParaRPr kumimoji="1"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92816288-86BC-4051-A2EC-ADA5624AB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087596"/>
              </p:ext>
            </p:extLst>
          </p:nvPr>
        </p:nvGraphicFramePr>
        <p:xfrm>
          <a:off x="5004048" y="1988840"/>
          <a:ext cx="38884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xmlns="" id="{17026F99-4EF7-4031-8656-0687E5814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952993"/>
              </p:ext>
            </p:extLst>
          </p:nvPr>
        </p:nvGraphicFramePr>
        <p:xfrm>
          <a:off x="434066" y="1988840"/>
          <a:ext cx="416683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89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89" y="727619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○文書記述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より（児童）</a:t>
            </a:r>
            <a:endParaRPr kumimoji="1" lang="ja-JP" altLang="en-US" sz="2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5157192"/>
            <a:ext cx="8291264" cy="1417344"/>
          </a:xfrm>
        </p:spPr>
        <p:txBody>
          <a:bodyPr/>
          <a:lstStyle/>
          <a:p>
            <a:pPr marL="109728" indent="0">
              <a:buNone/>
            </a:pP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703" y="1820349"/>
            <a:ext cx="8481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Font typeface="Georgia"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自分らしくということはとても大事だと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た。人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に何を言われてもロバちゃんは前に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進んで　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いくのが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いいと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思った。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661" y="3717032"/>
            <a:ext cx="8676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Font typeface="Georgia"/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人と違っても無理に同じにしないで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、自分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していればいいんだなと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思った。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09728" indent="0">
              <a:buFont typeface="Georgia"/>
              <a:buNone/>
            </a:pP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474388" y="5589240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Font typeface="Georgia"/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　それぞれ違うからいいと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思った。</a:t>
            </a:r>
            <a:endParaRPr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1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1581</TotalTime>
  <Words>193</Words>
  <Application>Microsoft Office PowerPoint</Application>
  <PresentationFormat>画面に合わせる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HGPｺﾞｼｯｸE</vt:lpstr>
      <vt:lpstr>HGｺﾞｼｯｸM</vt:lpstr>
      <vt:lpstr>HG丸ｺﾞｼｯｸM-PRO</vt:lpstr>
      <vt:lpstr>HG明朝B</vt:lpstr>
      <vt:lpstr>ＭＳ Ｐゴシック</vt:lpstr>
      <vt:lpstr>Calibri</vt:lpstr>
      <vt:lpstr>Georgia</vt:lpstr>
      <vt:lpstr>Trebuchet MS</vt:lpstr>
      <vt:lpstr>Wingdings 2</vt:lpstr>
      <vt:lpstr>アーバン</vt:lpstr>
      <vt:lpstr>平成２９年度 愛知人権教育推進のための調査研究委託事業</vt:lpstr>
      <vt:lpstr>大治町の概要</vt:lpstr>
      <vt:lpstr>　大治町人権教育推進実行委員会の組織</vt:lpstr>
      <vt:lpstr>テーマ 　自分を大切に　他者を大切に ～「ロバのロバちゃん」の人形劇を通して～ </vt:lpstr>
      <vt:lpstr>事業経過</vt:lpstr>
      <vt:lpstr>　「ロバのロバちゃん」の人形劇上演の実際</vt:lpstr>
      <vt:lpstr>観劇中の子どもの様子</vt:lpstr>
      <vt:lpstr>アンケートから（小学校２年生　３２１名）</vt:lpstr>
      <vt:lpstr>○文書記述より（児童）</vt:lpstr>
      <vt:lpstr>○文書記述より（教員）</vt:lpstr>
      <vt:lpstr>活動の成果</vt:lpstr>
      <vt:lpstr>今後の課題　</vt:lpstr>
      <vt:lpstr>大治町公式キャラクター 「はるちゃん」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大治町における 人権教育の取り組み</dc:title>
  <dc:creator>松田　宏和</dc:creator>
  <cp:lastModifiedBy>llcenter</cp:lastModifiedBy>
  <cp:revision>145</cp:revision>
  <cp:lastPrinted>2019-03-13T00:21:03Z</cp:lastPrinted>
  <dcterms:created xsi:type="dcterms:W3CDTF">2018-01-13T03:26:11Z</dcterms:created>
  <dcterms:modified xsi:type="dcterms:W3CDTF">2019-03-22T05:22:07Z</dcterms:modified>
</cp:coreProperties>
</file>