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8958263" cy="67183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95EC-0CA6-487E-B805-A15FF86F4B1B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A1BD-72A3-4920-8867-42D9015FA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2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5971B-483A-4A28-9AF8-B5647286F3F3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B7278-A02B-4971-A995-CCFB9B4D7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0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48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5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44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82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89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53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08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20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0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86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3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2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42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09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24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21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49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B7278-A02B-4971-A995-CCFB9B4D7E6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70" y="1099500"/>
            <a:ext cx="7614524" cy="2338964"/>
          </a:xfrm>
        </p:spPr>
        <p:txBody>
          <a:bodyPr anchor="b"/>
          <a:lstStyle>
            <a:lvl1pPr algn="ctr">
              <a:defRPr sz="587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783" y="3528663"/>
            <a:ext cx="6718697" cy="1622034"/>
          </a:xfrm>
        </p:spPr>
        <p:txBody>
          <a:bodyPr/>
          <a:lstStyle>
            <a:lvl1pPr marL="0" indent="0" algn="ctr">
              <a:buNone/>
              <a:defRPr sz="2351"/>
            </a:lvl1pPr>
            <a:lvl2pPr marL="447873" indent="0" algn="ctr">
              <a:buNone/>
              <a:defRPr sz="1959"/>
            </a:lvl2pPr>
            <a:lvl3pPr marL="895746" indent="0" algn="ctr">
              <a:buNone/>
              <a:defRPr sz="1763"/>
            </a:lvl3pPr>
            <a:lvl4pPr marL="1343619" indent="0" algn="ctr">
              <a:buNone/>
              <a:defRPr sz="1567"/>
            </a:lvl4pPr>
            <a:lvl5pPr marL="1791492" indent="0" algn="ctr">
              <a:buNone/>
              <a:defRPr sz="1567"/>
            </a:lvl5pPr>
            <a:lvl6pPr marL="2239366" indent="0" algn="ctr">
              <a:buNone/>
              <a:defRPr sz="1567"/>
            </a:lvl6pPr>
            <a:lvl7pPr marL="2687239" indent="0" algn="ctr">
              <a:buNone/>
              <a:defRPr sz="1567"/>
            </a:lvl7pPr>
            <a:lvl8pPr marL="3135112" indent="0" algn="ctr">
              <a:buNone/>
              <a:defRPr sz="1567"/>
            </a:lvl8pPr>
            <a:lvl9pPr marL="3582985" indent="0" algn="ctr">
              <a:buNone/>
              <a:defRPr sz="156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5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758" y="357687"/>
            <a:ext cx="1931625" cy="569344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881" y="357687"/>
            <a:ext cx="5682898" cy="569344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6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15" y="1674911"/>
            <a:ext cx="7726502" cy="2794626"/>
          </a:xfrm>
        </p:spPr>
        <p:txBody>
          <a:bodyPr anchor="b"/>
          <a:lstStyle>
            <a:lvl1pPr>
              <a:defRPr sz="587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15" y="4495975"/>
            <a:ext cx="7726502" cy="1469628"/>
          </a:xfrm>
        </p:spPr>
        <p:txBody>
          <a:bodyPr/>
          <a:lstStyle>
            <a:lvl1pPr marL="0" indent="0">
              <a:buNone/>
              <a:defRPr sz="2351">
                <a:solidFill>
                  <a:schemeClr val="tx1"/>
                </a:solidFill>
              </a:defRPr>
            </a:lvl1pPr>
            <a:lvl2pPr marL="447873" indent="0">
              <a:buNone/>
              <a:defRPr sz="1959">
                <a:solidFill>
                  <a:schemeClr val="tx1">
                    <a:tint val="75000"/>
                  </a:schemeClr>
                </a:solidFill>
              </a:defRPr>
            </a:lvl2pPr>
            <a:lvl3pPr marL="89574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619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149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9366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7239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511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2985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9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880" y="1788436"/>
            <a:ext cx="3807262" cy="42627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121" y="1788436"/>
            <a:ext cx="3807262" cy="42627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31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47" y="357689"/>
            <a:ext cx="7726502" cy="129856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048" y="1646917"/>
            <a:ext cx="3789765" cy="807129"/>
          </a:xfrm>
        </p:spPr>
        <p:txBody>
          <a:bodyPr anchor="b"/>
          <a:lstStyle>
            <a:lvl1pPr marL="0" indent="0">
              <a:buNone/>
              <a:defRPr sz="2351" b="1"/>
            </a:lvl1pPr>
            <a:lvl2pPr marL="447873" indent="0">
              <a:buNone/>
              <a:defRPr sz="1959" b="1"/>
            </a:lvl2pPr>
            <a:lvl3pPr marL="895746" indent="0">
              <a:buNone/>
              <a:defRPr sz="1763" b="1"/>
            </a:lvl3pPr>
            <a:lvl4pPr marL="1343619" indent="0">
              <a:buNone/>
              <a:defRPr sz="1567" b="1"/>
            </a:lvl4pPr>
            <a:lvl5pPr marL="1791492" indent="0">
              <a:buNone/>
              <a:defRPr sz="1567" b="1"/>
            </a:lvl5pPr>
            <a:lvl6pPr marL="2239366" indent="0">
              <a:buNone/>
              <a:defRPr sz="1567" b="1"/>
            </a:lvl6pPr>
            <a:lvl7pPr marL="2687239" indent="0">
              <a:buNone/>
              <a:defRPr sz="1567" b="1"/>
            </a:lvl7pPr>
            <a:lvl8pPr marL="3135112" indent="0">
              <a:buNone/>
              <a:defRPr sz="1567" b="1"/>
            </a:lvl8pPr>
            <a:lvl9pPr marL="3582985" indent="0">
              <a:buNone/>
              <a:defRPr sz="156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48" y="2454045"/>
            <a:ext cx="3789765" cy="36095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121" y="1646917"/>
            <a:ext cx="3808429" cy="807129"/>
          </a:xfrm>
        </p:spPr>
        <p:txBody>
          <a:bodyPr anchor="b"/>
          <a:lstStyle>
            <a:lvl1pPr marL="0" indent="0">
              <a:buNone/>
              <a:defRPr sz="2351" b="1"/>
            </a:lvl1pPr>
            <a:lvl2pPr marL="447873" indent="0">
              <a:buNone/>
              <a:defRPr sz="1959" b="1"/>
            </a:lvl2pPr>
            <a:lvl3pPr marL="895746" indent="0">
              <a:buNone/>
              <a:defRPr sz="1763" b="1"/>
            </a:lvl3pPr>
            <a:lvl4pPr marL="1343619" indent="0">
              <a:buNone/>
              <a:defRPr sz="1567" b="1"/>
            </a:lvl4pPr>
            <a:lvl5pPr marL="1791492" indent="0">
              <a:buNone/>
              <a:defRPr sz="1567" b="1"/>
            </a:lvl5pPr>
            <a:lvl6pPr marL="2239366" indent="0">
              <a:buNone/>
              <a:defRPr sz="1567" b="1"/>
            </a:lvl6pPr>
            <a:lvl7pPr marL="2687239" indent="0">
              <a:buNone/>
              <a:defRPr sz="1567" b="1"/>
            </a:lvl7pPr>
            <a:lvl8pPr marL="3135112" indent="0">
              <a:buNone/>
              <a:defRPr sz="1567" b="1"/>
            </a:lvl8pPr>
            <a:lvl9pPr marL="3582985" indent="0">
              <a:buNone/>
              <a:defRPr sz="156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121" y="2454045"/>
            <a:ext cx="3808429" cy="36095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9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36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4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47" y="447887"/>
            <a:ext cx="2889273" cy="1567603"/>
          </a:xfrm>
        </p:spPr>
        <p:txBody>
          <a:bodyPr anchor="b"/>
          <a:lstStyle>
            <a:lvl1pPr>
              <a:defRPr sz="313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428" y="967312"/>
            <a:ext cx="4535121" cy="4774347"/>
          </a:xfrm>
        </p:spPr>
        <p:txBody>
          <a:bodyPr/>
          <a:lstStyle>
            <a:lvl1pPr>
              <a:defRPr sz="3135"/>
            </a:lvl1pPr>
            <a:lvl2pPr>
              <a:defRPr sz="2743"/>
            </a:lvl2pPr>
            <a:lvl3pPr>
              <a:defRPr sz="2351"/>
            </a:lvl3pPr>
            <a:lvl4pPr>
              <a:defRPr sz="1959"/>
            </a:lvl4pPr>
            <a:lvl5pPr>
              <a:defRPr sz="1959"/>
            </a:lvl5pPr>
            <a:lvl6pPr>
              <a:defRPr sz="1959"/>
            </a:lvl6pPr>
            <a:lvl7pPr>
              <a:defRPr sz="1959"/>
            </a:lvl7pPr>
            <a:lvl8pPr>
              <a:defRPr sz="1959"/>
            </a:lvl8pPr>
            <a:lvl9pPr>
              <a:defRPr sz="19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047" y="2015490"/>
            <a:ext cx="2889273" cy="3733945"/>
          </a:xfrm>
        </p:spPr>
        <p:txBody>
          <a:bodyPr/>
          <a:lstStyle>
            <a:lvl1pPr marL="0" indent="0">
              <a:buNone/>
              <a:defRPr sz="1567"/>
            </a:lvl1pPr>
            <a:lvl2pPr marL="447873" indent="0">
              <a:buNone/>
              <a:defRPr sz="1371"/>
            </a:lvl2pPr>
            <a:lvl3pPr marL="895746" indent="0">
              <a:buNone/>
              <a:defRPr sz="1176"/>
            </a:lvl3pPr>
            <a:lvl4pPr marL="1343619" indent="0">
              <a:buNone/>
              <a:defRPr sz="980"/>
            </a:lvl4pPr>
            <a:lvl5pPr marL="1791492" indent="0">
              <a:buNone/>
              <a:defRPr sz="980"/>
            </a:lvl5pPr>
            <a:lvl6pPr marL="2239366" indent="0">
              <a:buNone/>
              <a:defRPr sz="980"/>
            </a:lvl6pPr>
            <a:lvl7pPr marL="2687239" indent="0">
              <a:buNone/>
              <a:defRPr sz="980"/>
            </a:lvl7pPr>
            <a:lvl8pPr marL="3135112" indent="0">
              <a:buNone/>
              <a:defRPr sz="980"/>
            </a:lvl8pPr>
            <a:lvl9pPr marL="3582985" indent="0">
              <a:buNone/>
              <a:defRPr sz="98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85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47" y="447887"/>
            <a:ext cx="2889273" cy="1567603"/>
          </a:xfrm>
        </p:spPr>
        <p:txBody>
          <a:bodyPr anchor="b"/>
          <a:lstStyle>
            <a:lvl1pPr>
              <a:defRPr sz="313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8428" y="967312"/>
            <a:ext cx="4535121" cy="4774347"/>
          </a:xfrm>
        </p:spPr>
        <p:txBody>
          <a:bodyPr anchor="t"/>
          <a:lstStyle>
            <a:lvl1pPr marL="0" indent="0">
              <a:buNone/>
              <a:defRPr sz="3135"/>
            </a:lvl1pPr>
            <a:lvl2pPr marL="447873" indent="0">
              <a:buNone/>
              <a:defRPr sz="2743"/>
            </a:lvl2pPr>
            <a:lvl3pPr marL="895746" indent="0">
              <a:buNone/>
              <a:defRPr sz="2351"/>
            </a:lvl3pPr>
            <a:lvl4pPr marL="1343619" indent="0">
              <a:buNone/>
              <a:defRPr sz="1959"/>
            </a:lvl4pPr>
            <a:lvl5pPr marL="1791492" indent="0">
              <a:buNone/>
              <a:defRPr sz="1959"/>
            </a:lvl5pPr>
            <a:lvl6pPr marL="2239366" indent="0">
              <a:buNone/>
              <a:defRPr sz="1959"/>
            </a:lvl6pPr>
            <a:lvl7pPr marL="2687239" indent="0">
              <a:buNone/>
              <a:defRPr sz="1959"/>
            </a:lvl7pPr>
            <a:lvl8pPr marL="3135112" indent="0">
              <a:buNone/>
              <a:defRPr sz="1959"/>
            </a:lvl8pPr>
            <a:lvl9pPr marL="3582985" indent="0">
              <a:buNone/>
              <a:defRPr sz="1959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047" y="2015490"/>
            <a:ext cx="2889273" cy="3733945"/>
          </a:xfrm>
        </p:spPr>
        <p:txBody>
          <a:bodyPr/>
          <a:lstStyle>
            <a:lvl1pPr marL="0" indent="0">
              <a:buNone/>
              <a:defRPr sz="1567"/>
            </a:lvl1pPr>
            <a:lvl2pPr marL="447873" indent="0">
              <a:buNone/>
              <a:defRPr sz="1371"/>
            </a:lvl2pPr>
            <a:lvl3pPr marL="895746" indent="0">
              <a:buNone/>
              <a:defRPr sz="1176"/>
            </a:lvl3pPr>
            <a:lvl4pPr marL="1343619" indent="0">
              <a:buNone/>
              <a:defRPr sz="980"/>
            </a:lvl4pPr>
            <a:lvl5pPr marL="1791492" indent="0">
              <a:buNone/>
              <a:defRPr sz="980"/>
            </a:lvl5pPr>
            <a:lvl6pPr marL="2239366" indent="0">
              <a:buNone/>
              <a:defRPr sz="980"/>
            </a:lvl6pPr>
            <a:lvl7pPr marL="2687239" indent="0">
              <a:buNone/>
              <a:defRPr sz="980"/>
            </a:lvl7pPr>
            <a:lvl8pPr marL="3135112" indent="0">
              <a:buNone/>
              <a:defRPr sz="980"/>
            </a:lvl8pPr>
            <a:lvl9pPr marL="3582985" indent="0">
              <a:buNone/>
              <a:defRPr sz="98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02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881" y="357689"/>
            <a:ext cx="7726502" cy="129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881" y="1788436"/>
            <a:ext cx="7726502" cy="426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881" y="6226870"/>
            <a:ext cx="2015609" cy="35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1A5-FA64-4D50-81B7-D781E49BEEC9}" type="datetimeFigureOut">
              <a:rPr kumimoji="1" lang="ja-JP" altLang="en-US" smtClean="0"/>
              <a:t>2018/6/12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425" y="6226870"/>
            <a:ext cx="3023414" cy="35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6773" y="6226870"/>
            <a:ext cx="2015609" cy="35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FBA7-AADD-43B0-AE99-471D45789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0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95746" rtl="0" eaLnBrk="1" latinLnBrk="0" hangingPunct="1">
        <a:lnSpc>
          <a:spcPct val="90000"/>
        </a:lnSpc>
        <a:spcBef>
          <a:spcPct val="0"/>
        </a:spcBef>
        <a:buNone/>
        <a:defRPr kumimoji="1" sz="4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937" indent="-223937" algn="l" defTabSz="89574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kumimoji="1" sz="2743" kern="1200">
          <a:solidFill>
            <a:schemeClr val="tx1"/>
          </a:solidFill>
          <a:latin typeface="+mn-lt"/>
          <a:ea typeface="+mn-ea"/>
          <a:cs typeface="+mn-cs"/>
        </a:defRPr>
      </a:lvl1pPr>
      <a:lvl2pPr marL="671810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2351" kern="1200">
          <a:solidFill>
            <a:schemeClr val="tx1"/>
          </a:solidFill>
          <a:latin typeface="+mn-lt"/>
          <a:ea typeface="+mn-ea"/>
          <a:cs typeface="+mn-cs"/>
        </a:defRPr>
      </a:lvl2pPr>
      <a:lvl3pPr marL="1119683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959" kern="1200">
          <a:solidFill>
            <a:schemeClr val="tx1"/>
          </a:solidFill>
          <a:latin typeface="+mn-lt"/>
          <a:ea typeface="+mn-ea"/>
          <a:cs typeface="+mn-cs"/>
        </a:defRPr>
      </a:lvl3pPr>
      <a:lvl4pPr marL="1567556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5429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3302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11175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9048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6922" indent="-223937" algn="l" defTabSz="89574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873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746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619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1492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9366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7239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5112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2985" algn="l" defTabSz="895746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56" y="0"/>
            <a:ext cx="9142387" cy="67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439"/>
            <a:ext cx="9626133" cy="64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8"/>
            <a:ext cx="8975290" cy="60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8298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656"/>
            <a:ext cx="8965881" cy="645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0125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1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65" y="0"/>
            <a:ext cx="10029997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5" y="0"/>
            <a:ext cx="9604608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74" y="0"/>
            <a:ext cx="9591353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69" y="-66505"/>
            <a:ext cx="9144000" cy="68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69" y="700"/>
            <a:ext cx="9144000" cy="67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6" y="0"/>
            <a:ext cx="939948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1" y="0"/>
            <a:ext cx="9137097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78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152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5" y="0"/>
            <a:ext cx="9561686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14"/>
            <a:ext cx="8958264" cy="67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18</Words>
  <Application>Microsoft Office PowerPoint</Application>
  <PresentationFormat>ユーザー設定</PresentationFormat>
  <Paragraphs>18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manabi</dc:creator>
  <cp:lastModifiedBy>manabi</cp:lastModifiedBy>
  <cp:revision>6</cp:revision>
  <cp:lastPrinted>2018-06-12T04:37:17Z</cp:lastPrinted>
  <dcterms:created xsi:type="dcterms:W3CDTF">2018-06-08T05:08:37Z</dcterms:created>
  <dcterms:modified xsi:type="dcterms:W3CDTF">2018-06-12T04:41:29Z</dcterms:modified>
</cp:coreProperties>
</file>