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93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61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17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64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4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49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49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1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96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13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3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89EC-4305-4FC7-AD37-6104FB19736D}" type="datetimeFigureOut">
              <a:rPr kumimoji="1" lang="ja-JP" altLang="en-US" smtClean="0"/>
              <a:t>2018/6/8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7E5A-8723-4B79-B56B-1EC418A5A6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3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34"/>
            <a:ext cx="9142416" cy="60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4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14"/>
            <a:ext cx="9144000" cy="64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866"/>
            <a:ext cx="9144000" cy="59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8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02"/>
            <a:ext cx="9144000" cy="61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775"/>
            <a:ext cx="9144000" cy="62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1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09"/>
            <a:ext cx="9144000" cy="553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365"/>
            <a:ext cx="9144000" cy="58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713"/>
            <a:ext cx="9144000" cy="58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48"/>
            <a:ext cx="9144000" cy="62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00"/>
            <a:ext cx="9144000" cy="60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8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42"/>
            <a:ext cx="9144000" cy="60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288"/>
            <a:ext cx="9144000" cy="61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38"/>
            <a:ext cx="9144000" cy="65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8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画面に合わせる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manabi</dc:creator>
  <cp:lastModifiedBy>manabi</cp:lastModifiedBy>
  <cp:revision>2</cp:revision>
  <dcterms:created xsi:type="dcterms:W3CDTF">2018-06-08T06:24:34Z</dcterms:created>
  <dcterms:modified xsi:type="dcterms:W3CDTF">2018-06-08T06:41:14Z</dcterms:modified>
</cp:coreProperties>
</file>